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810.xml" ContentType="application/vnd.openxmlformats-officedocument.presentationml.tags+xml"/>
  <Override PartName="/ppt/tags/tag830.xml" ContentType="application/vnd.openxmlformats-officedocument.presentationml.tags+xml"/>
  <Override PartName="/ppt/tags/tag1160.xml" ContentType="application/vnd.openxmlformats-officedocument.presentationml.tags+xml"/>
  <Override PartName="/ppt/tags/tag1180.xml" ContentType="application/vnd.openxmlformats-officedocument.presentationml.tags+xml"/>
  <Override PartName="/ppt/tags/tag1200.xml" ContentType="application/vnd.openxmlformats-officedocument.presentationml.tags+xml"/>
  <Override PartName="/ppt/tags/tag1220.xml" ContentType="application/vnd.openxmlformats-officedocument.presentationml.tags+xml"/>
  <Override PartName="/ppt/tags/tag15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61" r:id="rId5"/>
    <p:sldId id="258" r:id="rId6"/>
    <p:sldId id="259" r:id="rId7"/>
    <p:sldId id="260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 棚嶒" initials="文" lastIdx="1" clrIdx="0">
    <p:extLst>
      <p:ext uri="{19B8F6BF-5375-455C-9EA6-DF929625EA0E}">
        <p15:presenceInfo xmlns:p15="http://schemas.microsoft.com/office/powerpoint/2012/main" userId="8f79e86d3752bf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53" y="1598"/>
      </p:cViewPr>
      <p:guideLst>
        <p:guide orient="horz" pos="2071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tags" Target="../tags/tag171.xml"/><Relationship Id="rId16" Type="http://schemas.openxmlformats.org/officeDocument/2006/relationships/image" Target="../media/image55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51.png"/><Relationship Id="rId5" Type="http://schemas.openxmlformats.org/officeDocument/2006/relationships/tags" Target="../tags/tag174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image" Target="../media/image62.png"/><Relationship Id="rId3" Type="http://schemas.openxmlformats.org/officeDocument/2006/relationships/tags" Target="../tags/tag181.xml"/><Relationship Id="rId21" Type="http://schemas.openxmlformats.org/officeDocument/2006/relationships/image" Target="../media/image58.png"/><Relationship Id="rId34" Type="http://schemas.openxmlformats.org/officeDocument/2006/relationships/image" Target="../media/image69.png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image" Target="../media/image61.png"/><Relationship Id="rId33" Type="http://schemas.openxmlformats.org/officeDocument/2006/relationships/image" Target="../media/image68.png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64.pn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image" Target="../media/image22.png"/><Relationship Id="rId32" Type="http://schemas.openxmlformats.org/officeDocument/2006/relationships/image" Target="../media/image67.png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image" Target="../media/image60.png"/><Relationship Id="rId28" Type="http://schemas.openxmlformats.org/officeDocument/2006/relationships/image" Target="../media/image24.png"/><Relationship Id="rId36" Type="http://schemas.openxmlformats.org/officeDocument/2006/relationships/image" Target="../media/image71.png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31" Type="http://schemas.openxmlformats.org/officeDocument/2006/relationships/image" Target="../media/image66.png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image" Target="../media/image59.png"/><Relationship Id="rId27" Type="http://schemas.openxmlformats.org/officeDocument/2006/relationships/image" Target="../media/image63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tags" Target="../tags/tag18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" Type="http://schemas.openxmlformats.org/officeDocument/2006/relationships/tags" Target="../tags/tag7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106.xml"/><Relationship Id="rId21" Type="http://schemas.openxmlformats.org/officeDocument/2006/relationships/tags" Target="../tags/tag101.xml"/><Relationship Id="rId42" Type="http://schemas.openxmlformats.org/officeDocument/2006/relationships/tags" Target="../tags/tag122.xml"/><Relationship Id="rId47" Type="http://schemas.openxmlformats.org/officeDocument/2006/relationships/tags" Target="../tags/tag127.xml"/><Relationship Id="rId63" Type="http://schemas.openxmlformats.org/officeDocument/2006/relationships/tags" Target="../tags/tag143.xml"/><Relationship Id="rId68" Type="http://schemas.openxmlformats.org/officeDocument/2006/relationships/tags" Target="../tags/tag148.xml"/><Relationship Id="rId84" Type="http://schemas.openxmlformats.org/officeDocument/2006/relationships/image" Target="file:///C:\Users\Administrator\AppData\Local\Temp\wps\INetCache\b6702b1cf266caa71d90284b997e1ca9" TargetMode="External"/><Relationship Id="rId89" Type="http://schemas.openxmlformats.org/officeDocument/2006/relationships/image" Target="../media/image37.png"/><Relationship Id="rId112" Type="http://schemas.openxmlformats.org/officeDocument/2006/relationships/tags" Target="../tags/tag1160.xml"/><Relationship Id="rId16" Type="http://schemas.openxmlformats.org/officeDocument/2006/relationships/tags" Target="../tags/tag96.xml"/><Relationship Id="rId107" Type="http://schemas.openxmlformats.org/officeDocument/2006/relationships/image" Target="../media/image46.png"/><Relationship Id="rId11" Type="http://schemas.openxmlformats.org/officeDocument/2006/relationships/tags" Target="../tags/tag91.xml"/><Relationship Id="rId32" Type="http://schemas.openxmlformats.org/officeDocument/2006/relationships/tags" Target="../tags/tag112.xml"/><Relationship Id="rId37" Type="http://schemas.openxmlformats.org/officeDocument/2006/relationships/tags" Target="../tags/tag117.xml"/><Relationship Id="rId53" Type="http://schemas.openxmlformats.org/officeDocument/2006/relationships/tags" Target="../tags/tag133.xml"/><Relationship Id="rId58" Type="http://schemas.openxmlformats.org/officeDocument/2006/relationships/tags" Target="../tags/tag138.xml"/><Relationship Id="rId74" Type="http://schemas.openxmlformats.org/officeDocument/2006/relationships/tags" Target="../tags/tag154.xml"/><Relationship Id="rId79" Type="http://schemas.openxmlformats.org/officeDocument/2006/relationships/image" Target="../media/image32.png"/><Relationship Id="rId102" Type="http://schemas.openxmlformats.org/officeDocument/2006/relationships/image" Target="file:///C:\Users\Administrator\AppData\Local\Temp\wps\INetCache\640a81b96732f3a2592f979b4e675075" TargetMode="External"/><Relationship Id="rId5" Type="http://schemas.openxmlformats.org/officeDocument/2006/relationships/tags" Target="../tags/tag85.xml"/><Relationship Id="rId90" Type="http://schemas.openxmlformats.org/officeDocument/2006/relationships/image" Target="file:///C:\Users\Administrator\AppData\Local\Temp\wps\INetCache\62822139e64f5a3b65b3b16e4cb10693" TargetMode="External"/><Relationship Id="rId95" Type="http://schemas.openxmlformats.org/officeDocument/2006/relationships/image" Target="../media/image40.png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43" Type="http://schemas.openxmlformats.org/officeDocument/2006/relationships/tags" Target="../tags/tag123.xml"/><Relationship Id="rId48" Type="http://schemas.openxmlformats.org/officeDocument/2006/relationships/tags" Target="../tags/tag128.xml"/><Relationship Id="rId64" Type="http://schemas.openxmlformats.org/officeDocument/2006/relationships/tags" Target="../tags/tag144.xml"/><Relationship Id="rId69" Type="http://schemas.openxmlformats.org/officeDocument/2006/relationships/tags" Target="../tags/tag149.xml"/><Relationship Id="rId113" Type="http://schemas.openxmlformats.org/officeDocument/2006/relationships/tags" Target="../tags/tag1180.xml"/><Relationship Id="rId80" Type="http://schemas.openxmlformats.org/officeDocument/2006/relationships/image" Target="../media/image31.jpeg"/><Relationship Id="rId85" Type="http://schemas.openxmlformats.org/officeDocument/2006/relationships/image" Target="../media/image35.png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33" Type="http://schemas.openxmlformats.org/officeDocument/2006/relationships/tags" Target="../tags/tag113.xml"/><Relationship Id="rId38" Type="http://schemas.openxmlformats.org/officeDocument/2006/relationships/tags" Target="../tags/tag118.xml"/><Relationship Id="rId59" Type="http://schemas.openxmlformats.org/officeDocument/2006/relationships/tags" Target="../tags/tag139.xml"/><Relationship Id="rId103" Type="http://schemas.openxmlformats.org/officeDocument/2006/relationships/image" Target="../media/image44.png"/><Relationship Id="rId108" Type="http://schemas.openxmlformats.org/officeDocument/2006/relationships/image" Target="file:///C:\Users\Administrator\AppData\Local\Temp\wps\INetCache\eee57d4b8d479cf8d8d1a1d36c8a2340" TargetMode="External"/><Relationship Id="rId54" Type="http://schemas.openxmlformats.org/officeDocument/2006/relationships/tags" Target="../tags/tag134.xml"/><Relationship Id="rId70" Type="http://schemas.openxmlformats.org/officeDocument/2006/relationships/tags" Target="../tags/tag150.xml"/><Relationship Id="rId75" Type="http://schemas.openxmlformats.org/officeDocument/2006/relationships/slideLayout" Target="../slideLayouts/slideLayout2.xml"/><Relationship Id="rId91" Type="http://schemas.openxmlformats.org/officeDocument/2006/relationships/image" Target="../media/image38.png"/><Relationship Id="rId96" Type="http://schemas.openxmlformats.org/officeDocument/2006/relationships/image" Target="file:///C:\Users\Administrator\AppData\Local\Temp\wps\INetCache\ccde118ddb09bc79e11a8c4985268655" TargetMode="Externa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tags" Target="../tags/tag116.xml"/><Relationship Id="rId49" Type="http://schemas.openxmlformats.org/officeDocument/2006/relationships/tags" Target="../tags/tag129.xml"/><Relationship Id="rId57" Type="http://schemas.openxmlformats.org/officeDocument/2006/relationships/tags" Target="../tags/tag137.xml"/><Relationship Id="rId106" Type="http://schemas.openxmlformats.org/officeDocument/2006/relationships/image" Target="file:///C:\Users\Administrator\AppData\Local\Temp\wps\INetCache\5966b0d47b736b992d7d7327912ff221" TargetMode="External"/><Relationship Id="rId114" Type="http://schemas.openxmlformats.org/officeDocument/2006/relationships/tags" Target="../tags/tag1200.xml"/><Relationship Id="rId10" Type="http://schemas.openxmlformats.org/officeDocument/2006/relationships/tags" Target="../tags/tag90.xml"/><Relationship Id="rId31" Type="http://schemas.openxmlformats.org/officeDocument/2006/relationships/tags" Target="../tags/tag111.xml"/><Relationship Id="rId44" Type="http://schemas.openxmlformats.org/officeDocument/2006/relationships/tags" Target="../tags/tag124.xml"/><Relationship Id="rId52" Type="http://schemas.openxmlformats.org/officeDocument/2006/relationships/tags" Target="../tags/tag132.xml"/><Relationship Id="rId60" Type="http://schemas.openxmlformats.org/officeDocument/2006/relationships/tags" Target="../tags/tag140.xml"/><Relationship Id="rId65" Type="http://schemas.openxmlformats.org/officeDocument/2006/relationships/tags" Target="../tags/tag145.xml"/><Relationship Id="rId73" Type="http://schemas.openxmlformats.org/officeDocument/2006/relationships/tags" Target="../tags/tag153.xml"/><Relationship Id="rId78" Type="http://schemas.openxmlformats.org/officeDocument/2006/relationships/tags" Target="../tags/tag830.xml"/><Relationship Id="rId81" Type="http://schemas.openxmlformats.org/officeDocument/2006/relationships/image" Target="../media/image33.png"/><Relationship Id="rId86" Type="http://schemas.openxmlformats.org/officeDocument/2006/relationships/image" Target="file:///C:\Users\Administrator\AppData\Local\Temp\wps\INetCache\f808911cd87f4db054ff9024175487d2" TargetMode="External"/><Relationship Id="rId94" Type="http://schemas.openxmlformats.org/officeDocument/2006/relationships/image" Target="file:///C:\Users\Administrator\AppData\Local\Temp\wps\INetCache\04d8cf1e7e0313bef4f865621f800aed" TargetMode="External"/><Relationship Id="rId99" Type="http://schemas.openxmlformats.org/officeDocument/2006/relationships/image" Target="../media/image42.png"/><Relationship Id="rId101" Type="http://schemas.openxmlformats.org/officeDocument/2006/relationships/image" Target="../media/image43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9" Type="http://schemas.openxmlformats.org/officeDocument/2006/relationships/tags" Target="../tags/tag119.xml"/><Relationship Id="rId109" Type="http://schemas.openxmlformats.org/officeDocument/2006/relationships/image" Target="../media/image47.png"/><Relationship Id="rId34" Type="http://schemas.openxmlformats.org/officeDocument/2006/relationships/tags" Target="../tags/tag114.xml"/><Relationship Id="rId50" Type="http://schemas.openxmlformats.org/officeDocument/2006/relationships/tags" Target="../tags/tag130.xml"/><Relationship Id="rId55" Type="http://schemas.openxmlformats.org/officeDocument/2006/relationships/tags" Target="../tags/tag135.xml"/><Relationship Id="rId76" Type="http://schemas.openxmlformats.org/officeDocument/2006/relationships/tags" Target="../tags/tag810.xml"/><Relationship Id="rId97" Type="http://schemas.openxmlformats.org/officeDocument/2006/relationships/image" Target="../media/image41.png"/><Relationship Id="rId104" Type="http://schemas.openxmlformats.org/officeDocument/2006/relationships/image" Target="file:///C:\Users\Administrator\AppData\Local\Temp\wps\INetCache\4748e8b2d77f09d14cd831d36871de6e" TargetMode="External"/><Relationship Id="rId7" Type="http://schemas.openxmlformats.org/officeDocument/2006/relationships/tags" Target="../tags/tag87.xml"/><Relationship Id="rId71" Type="http://schemas.openxmlformats.org/officeDocument/2006/relationships/tags" Target="../tags/tag151.xml"/><Relationship Id="rId92" Type="http://schemas.openxmlformats.org/officeDocument/2006/relationships/image" Target="file:///C:\Users\Administrator\AppData\Local\Temp\wps\INetCache\248f242f32592fcaa434cf518456b407" TargetMode="External"/><Relationship Id="rId2" Type="http://schemas.openxmlformats.org/officeDocument/2006/relationships/tags" Target="../tags/tag82.xml"/><Relationship Id="rId29" Type="http://schemas.openxmlformats.org/officeDocument/2006/relationships/tags" Target="../tags/tag109.xml"/><Relationship Id="rId24" Type="http://schemas.openxmlformats.org/officeDocument/2006/relationships/tags" Target="../tags/tag104.xml"/><Relationship Id="rId40" Type="http://schemas.openxmlformats.org/officeDocument/2006/relationships/tags" Target="../tags/tag120.xml"/><Relationship Id="rId45" Type="http://schemas.openxmlformats.org/officeDocument/2006/relationships/tags" Target="../tags/tag125.xml"/><Relationship Id="rId66" Type="http://schemas.openxmlformats.org/officeDocument/2006/relationships/tags" Target="../tags/tag146.xml"/><Relationship Id="rId87" Type="http://schemas.openxmlformats.org/officeDocument/2006/relationships/image" Target="../media/image36.png"/><Relationship Id="rId110" Type="http://schemas.openxmlformats.org/officeDocument/2006/relationships/image" Target="file:///C:\Users\Administrator\AppData\Local\Temp\wps\INetCache\4ab11511e242df44556ec6573d3a6321" TargetMode="External"/><Relationship Id="rId115" Type="http://schemas.openxmlformats.org/officeDocument/2006/relationships/tags" Target="../tags/tag1220.xml"/><Relationship Id="rId61" Type="http://schemas.openxmlformats.org/officeDocument/2006/relationships/tags" Target="../tags/tag141.xml"/><Relationship Id="rId82" Type="http://schemas.openxmlformats.org/officeDocument/2006/relationships/image" Target="file:///C:\Users\Administrator\AppData\Local\Temp\wps\INetCache\90c6b70bf8f86eb333aec30e6dfa9d70" TargetMode="External"/><Relationship Id="rId19" Type="http://schemas.openxmlformats.org/officeDocument/2006/relationships/tags" Target="../tags/tag99.xml"/><Relationship Id="rId14" Type="http://schemas.openxmlformats.org/officeDocument/2006/relationships/tags" Target="../tags/tag94.xml"/><Relationship Id="rId30" Type="http://schemas.openxmlformats.org/officeDocument/2006/relationships/tags" Target="../tags/tag110.xml"/><Relationship Id="rId35" Type="http://schemas.openxmlformats.org/officeDocument/2006/relationships/tags" Target="../tags/tag115.xml"/><Relationship Id="rId56" Type="http://schemas.openxmlformats.org/officeDocument/2006/relationships/tags" Target="../tags/tag136.xml"/><Relationship Id="rId77" Type="http://schemas.openxmlformats.org/officeDocument/2006/relationships/image" Target="../media/image31.png"/><Relationship Id="rId100" Type="http://schemas.openxmlformats.org/officeDocument/2006/relationships/image" Target="file:///C:\Users\Administrator\AppData\Local\Temp\wps\INetCache\ec2e4c4e661fb82ef22f7fd0ea9885cb" TargetMode="External"/><Relationship Id="rId105" Type="http://schemas.openxmlformats.org/officeDocument/2006/relationships/image" Target="../media/image45.png"/><Relationship Id="rId8" Type="http://schemas.openxmlformats.org/officeDocument/2006/relationships/tags" Target="../tags/tag88.xml"/><Relationship Id="rId51" Type="http://schemas.openxmlformats.org/officeDocument/2006/relationships/tags" Target="../tags/tag131.xml"/><Relationship Id="rId72" Type="http://schemas.openxmlformats.org/officeDocument/2006/relationships/tags" Target="../tags/tag152.xml"/><Relationship Id="rId93" Type="http://schemas.openxmlformats.org/officeDocument/2006/relationships/image" Target="../media/image39.png"/><Relationship Id="rId98" Type="http://schemas.openxmlformats.org/officeDocument/2006/relationships/image" Target="file:///C:\Users\Administrator\AppData\Local\Temp\wps\INetCache\4d0f3cc3f0bb6eecc9682cbea60e59a8" TargetMode="External"/><Relationship Id="rId3" Type="http://schemas.openxmlformats.org/officeDocument/2006/relationships/tags" Target="../tags/tag83.xml"/><Relationship Id="rId25" Type="http://schemas.openxmlformats.org/officeDocument/2006/relationships/tags" Target="../tags/tag105.xml"/><Relationship Id="rId46" Type="http://schemas.openxmlformats.org/officeDocument/2006/relationships/tags" Target="../tags/tag126.xml"/><Relationship Id="rId67" Type="http://schemas.openxmlformats.org/officeDocument/2006/relationships/tags" Target="../tags/tag147.xml"/><Relationship Id="rId116" Type="http://schemas.openxmlformats.org/officeDocument/2006/relationships/tags" Target="../tags/tag155.xml"/><Relationship Id="rId20" Type="http://schemas.openxmlformats.org/officeDocument/2006/relationships/tags" Target="../tags/tag100.xml"/><Relationship Id="rId41" Type="http://schemas.openxmlformats.org/officeDocument/2006/relationships/tags" Target="../tags/tag121.xml"/><Relationship Id="rId62" Type="http://schemas.openxmlformats.org/officeDocument/2006/relationships/tags" Target="../tags/tag142.xml"/><Relationship Id="rId83" Type="http://schemas.openxmlformats.org/officeDocument/2006/relationships/image" Target="../media/image34.png"/><Relationship Id="rId88" Type="http://schemas.openxmlformats.org/officeDocument/2006/relationships/image" Target="file:///C:\Users\Administrator\AppData\Local\Temp\wps\INetCache\69954e34ab08a3977d44354da41fdaa6" TargetMode="External"/><Relationship Id="rId11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31.jpeg"/><Relationship Id="rId3" Type="http://schemas.openxmlformats.org/officeDocument/2006/relationships/tags" Target="../tags/tag158.xml"/><Relationship Id="rId21" Type="http://schemas.openxmlformats.org/officeDocument/2006/relationships/image" Target="../media/image50.jpe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2.png"/><Relationship Id="rId2" Type="http://schemas.openxmlformats.org/officeDocument/2006/relationships/tags" Target="../tags/tag157.xml"/><Relationship Id="rId16" Type="http://schemas.openxmlformats.org/officeDocument/2006/relationships/image" Target="../media/image12.png"/><Relationship Id="rId20" Type="http://schemas.openxmlformats.org/officeDocument/2006/relationships/image" Target="../media/image49.emf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65.xml"/><Relationship Id="rId19" Type="http://schemas.openxmlformats.org/officeDocument/2006/relationships/image" Target="../media/image48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97255" y="388620"/>
            <a:ext cx="8976995" cy="4770755"/>
            <a:chOff x="1413" y="612"/>
            <a:chExt cx="14137" cy="7513"/>
          </a:xfrm>
        </p:grpSpPr>
        <p:sp>
          <p:nvSpPr>
            <p:cNvPr id="15" name="梯形 14"/>
            <p:cNvSpPr/>
            <p:nvPr>
              <p:custDataLst>
                <p:tags r:id="rId2"/>
              </p:custDataLst>
            </p:nvPr>
          </p:nvSpPr>
          <p:spPr>
            <a:xfrm rot="10800000">
              <a:off x="8307" y="3604"/>
              <a:ext cx="5532" cy="1530"/>
            </a:xfrm>
            <a:prstGeom prst="trapezoid">
              <a:avLst>
                <a:gd name="adj" fmla="val 6209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endPara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" name="梯形 5"/>
            <p:cNvSpPr/>
            <p:nvPr/>
          </p:nvSpPr>
          <p:spPr>
            <a:xfrm>
              <a:off x="3158" y="3604"/>
              <a:ext cx="5472" cy="1530"/>
            </a:xfrm>
            <a:prstGeom prst="trapezoid">
              <a:avLst>
                <a:gd name="adj" fmla="val 6209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二级医院：10066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所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(27%)</a:t>
              </a: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4116" y="612"/>
              <a:ext cx="3519" cy="2831"/>
            </a:xfrm>
            <a:prstGeom prst="triangl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三级医院</a:t>
              </a: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2311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所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(8%)</a:t>
              </a:r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546" y="2278"/>
              <a:ext cx="7057" cy="1157"/>
              <a:chOff x="9543" y="8810"/>
              <a:chExt cx="7040" cy="1157"/>
            </a:xfrm>
          </p:grpSpPr>
          <p:sp>
            <p:nvSpPr>
              <p:cNvPr id="8" name="梯形 7"/>
              <p:cNvSpPr/>
              <p:nvPr>
                <p:custDataLst>
                  <p:tags r:id="rId6"/>
                </p:custDataLst>
              </p:nvPr>
            </p:nvSpPr>
            <p:spPr>
              <a:xfrm rot="10800000">
                <a:off x="9543" y="8810"/>
                <a:ext cx="7040" cy="1157"/>
              </a:xfrm>
              <a:prstGeom prst="trapezoid">
                <a:avLst>
                  <a:gd name="adj" fmla="val 61711"/>
                </a:avLst>
              </a:prstGeom>
              <a:ln w="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252" y="8871"/>
                <a:ext cx="5606" cy="1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70000"/>
                  </a:lnSpc>
                </a:pP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就诊人次：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11.78</a:t>
                </a: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亿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(36%)</a:t>
                </a: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9601" y="5720"/>
              <a:ext cx="3005" cy="14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ctr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就诊人次：</a:t>
              </a:r>
            </a:p>
            <a:p>
              <a:pPr indent="0" algn="ctr" fontAlgn="ctr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2.09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亿</a:t>
              </a:r>
            </a:p>
            <a:p>
              <a:pPr indent="0" algn="ctr" fontAlgn="ctr"/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(6%)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" name="梯形 4"/>
            <p:cNvSpPr/>
            <p:nvPr/>
          </p:nvSpPr>
          <p:spPr>
            <a:xfrm>
              <a:off x="2368" y="5295"/>
              <a:ext cx="7040" cy="1157"/>
            </a:xfrm>
            <a:prstGeom prst="trapezoid">
              <a:avLst>
                <a:gd name="adj" fmla="val 6171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一级医院：9632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所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(32%)</a:t>
              </a:r>
            </a:p>
          </p:txBody>
        </p:sp>
        <p:sp>
          <p:nvSpPr>
            <p:cNvPr id="4" name="梯形 3"/>
            <p:cNvSpPr/>
            <p:nvPr/>
          </p:nvSpPr>
          <p:spPr>
            <a:xfrm>
              <a:off x="1413" y="6613"/>
              <a:ext cx="8949" cy="1513"/>
            </a:xfrm>
            <a:prstGeom prst="trapezoid">
              <a:avLst>
                <a:gd name="adj" fmla="val 60211"/>
              </a:avLst>
            </a:prstGeom>
            <a:ln w="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未定级医院：10066所 </a:t>
              </a:r>
              <a:r>
                <a:rPr 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33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%)</a:t>
              </a:r>
            </a:p>
          </p:txBody>
        </p:sp>
        <p:sp>
          <p:nvSpPr>
            <p:cNvPr id="7" name="等腰三角形 6"/>
            <p:cNvSpPr/>
            <p:nvPr>
              <p:custDataLst>
                <p:tags r:id="rId3"/>
              </p:custDataLst>
            </p:nvPr>
          </p:nvSpPr>
          <p:spPr>
            <a:xfrm rot="10800000">
              <a:off x="9325" y="5295"/>
              <a:ext cx="3519" cy="2831"/>
            </a:xfrm>
            <a:prstGeom prst="triangl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542" y="612"/>
              <a:ext cx="9008" cy="1513"/>
              <a:chOff x="1613" y="8687"/>
              <a:chExt cx="8949" cy="1513"/>
            </a:xfrm>
          </p:grpSpPr>
          <p:sp>
            <p:nvSpPr>
              <p:cNvPr id="21" name="梯形 20"/>
              <p:cNvSpPr/>
              <p:nvPr>
                <p:custDataLst>
                  <p:tags r:id="rId5"/>
                </p:custDataLst>
              </p:nvPr>
            </p:nvSpPr>
            <p:spPr>
              <a:xfrm rot="10800000">
                <a:off x="1613" y="8687"/>
                <a:ext cx="8949" cy="1513"/>
              </a:xfrm>
              <a:prstGeom prst="trapezoid">
                <a:avLst>
                  <a:gd name="adj" fmla="val 60211"/>
                </a:avLst>
              </a:prstGeom>
              <a:ln w="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11" y="9153"/>
                <a:ext cx="755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就诊人次：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16.46</a:t>
                </a: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亿</a:t>
                </a:r>
                <a:r>
                  <a:rPr lang="en-US" alt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(51%)</a:t>
                </a: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9146" y="3817"/>
              <a:ext cx="3882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70000"/>
                </a:lnSpc>
              </a:pP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就诊人次：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1.96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亿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(5%)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81225" y="626745"/>
            <a:ext cx="5400000" cy="5400000"/>
            <a:chOff x="3435" y="987"/>
            <a:chExt cx="8507" cy="8466"/>
          </a:xfrm>
        </p:grpSpPr>
        <p:pic>
          <p:nvPicPr>
            <p:cNvPr id="14" name="图片 13"/>
            <p:cNvPicPr/>
            <p:nvPr>
              <p:custDataLst>
                <p:tags r:id="rId2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3436" y="3121"/>
              <a:ext cx="8504" cy="1060"/>
            </a:xfrm>
            <a:prstGeom prst="rect">
              <a:avLst/>
            </a:prstGeom>
          </p:spPr>
        </p:pic>
        <p:pic>
          <p:nvPicPr>
            <p:cNvPr id="15" name="图片 14"/>
            <p:cNvPicPr/>
            <p:nvPr>
              <p:custDataLst>
                <p:tags r:id="rId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436" y="4152"/>
              <a:ext cx="8504" cy="1060"/>
            </a:xfrm>
            <a:prstGeom prst="rect">
              <a:avLst/>
            </a:prstGeom>
          </p:spPr>
        </p:pic>
        <p:pic>
          <p:nvPicPr>
            <p:cNvPr id="16" name="图片 15"/>
            <p:cNvPicPr/>
            <p:nvPr>
              <p:custDataLst>
                <p:tags r:id="rId4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3435" y="2075"/>
              <a:ext cx="8504" cy="1060"/>
            </a:xfrm>
            <a:prstGeom prst="rect">
              <a:avLst/>
            </a:prstGeom>
          </p:spPr>
        </p:pic>
        <p:pic>
          <p:nvPicPr>
            <p:cNvPr id="17" name="图片 16"/>
            <p:cNvPicPr/>
            <p:nvPr>
              <p:custDataLst>
                <p:tags r:id="rId5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3436" y="5213"/>
              <a:ext cx="8504" cy="1060"/>
            </a:xfrm>
            <a:prstGeom prst="rect">
              <a:avLst/>
            </a:prstGeom>
          </p:spPr>
        </p:pic>
        <p:pic>
          <p:nvPicPr>
            <p:cNvPr id="2" name="图片 1"/>
            <p:cNvPicPr/>
            <p:nvPr>
              <p:custDataLst>
                <p:tags r:id="rId6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3436" y="987"/>
              <a:ext cx="8504" cy="1060"/>
            </a:xfrm>
            <a:prstGeom prst="rect">
              <a:avLst/>
            </a:prstGeom>
          </p:spPr>
        </p:pic>
        <p:pic>
          <p:nvPicPr>
            <p:cNvPr id="3" name="图片 2"/>
            <p:cNvPicPr/>
            <p:nvPr>
              <p:custDataLst>
                <p:tags r:id="rId7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438" y="6273"/>
              <a:ext cx="8504" cy="106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>
              <p:custDataLst>
                <p:tags r:id="rId8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3437" y="7333"/>
              <a:ext cx="8505" cy="1060"/>
            </a:xfrm>
            <a:prstGeom prst="rect">
              <a:avLst/>
            </a:prstGeom>
          </p:spPr>
        </p:pic>
        <p:pic>
          <p:nvPicPr>
            <p:cNvPr id="21" name="图片 20"/>
            <p:cNvPicPr/>
            <p:nvPr>
              <p:custDataLst>
                <p:tags r:id="rId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438" y="8393"/>
              <a:ext cx="8504" cy="106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654810" y="-2314575"/>
            <a:ext cx="11099800" cy="6363970"/>
            <a:chOff x="2606" y="-3645"/>
            <a:chExt cx="17480" cy="10022"/>
          </a:xfrm>
        </p:grpSpPr>
        <p:grpSp>
          <p:nvGrpSpPr>
            <p:cNvPr id="39" name="组合 38"/>
            <p:cNvGrpSpPr/>
            <p:nvPr/>
          </p:nvGrpSpPr>
          <p:grpSpPr>
            <a:xfrm>
              <a:off x="2606" y="-2958"/>
              <a:ext cx="8504" cy="9091"/>
              <a:chOff x="2152" y="-2962"/>
              <a:chExt cx="8504" cy="9091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2152" y="-2962"/>
                <a:ext cx="8504" cy="8504"/>
                <a:chOff x="673" y="665"/>
                <a:chExt cx="6860" cy="6655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673" y="665"/>
                  <a:ext cx="6860" cy="4990"/>
                  <a:chOff x="673" y="665"/>
                  <a:chExt cx="6860" cy="4990"/>
                </a:xfrm>
              </p:grpSpPr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673" y="665"/>
                    <a:ext cx="6860" cy="2496"/>
                    <a:chOff x="673" y="665"/>
                    <a:chExt cx="6860" cy="2496"/>
                  </a:xfrm>
                </p:grpSpPr>
                <p:pic>
                  <p:nvPicPr>
                    <p:cNvPr id="8" name="图片 7"/>
                    <p:cNvPicPr>
                      <a:picLocks noChangeAspect="1"/>
                    </p:cNvPicPr>
                    <p:nvPr>
                      <p:custDataLst>
                        <p:tags r:id="rId17"/>
                      </p:custDataLst>
                    </p:nvPr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73" y="665"/>
                      <a:ext cx="6860" cy="8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图片 8"/>
                    <p:cNvPicPr/>
                    <p:nvPr>
                      <p:custDataLst>
                        <p:tags r:id="rId18"/>
                      </p:custDataLst>
                    </p:nvPr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673" y="1496"/>
                      <a:ext cx="6860" cy="83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片 9"/>
                    <p:cNvPicPr/>
                    <p:nvPr>
                      <p:custDataLst>
                        <p:tags r:id="rId19"/>
                      </p:custDataLst>
                    </p:nvPr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V="1">
                      <a:off x="673" y="2329"/>
                      <a:ext cx="6860" cy="83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图片 11"/>
                  <p:cNvPicPr/>
                  <p:nvPr>
                    <p:custDataLst>
                      <p:tags r:id="rId14"/>
                    </p:custDataLst>
                  </p:nvPr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3" y="3162"/>
                    <a:ext cx="6860" cy="828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73" y="3995"/>
                    <a:ext cx="6860" cy="827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/>
                  <p:cNvPicPr/>
                  <p:nvPr>
                    <p:custDataLst>
                      <p:tags r:id="rId16"/>
                    </p:custDataLst>
                  </p:nvPr>
                </p:nvPicPr>
                <p:blipFill>
                  <a:blip r:embed="rId26"/>
                  <a:stretch>
                    <a:fillRect/>
                  </a:stretch>
                </p:blipFill>
                <p:spPr>
                  <a:xfrm flipV="1">
                    <a:off x="673" y="4827"/>
                    <a:ext cx="6860" cy="82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图片 18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7"/>
                <a:stretch>
                  <a:fillRect/>
                </a:stretch>
              </p:blipFill>
              <p:spPr>
                <a:xfrm flipV="1">
                  <a:off x="673" y="5660"/>
                  <a:ext cx="6860" cy="82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/>
                <p:nvPr>
                  <p:custDataLst>
                    <p:tags r:id="rId13"/>
                  </p:custDataLst>
                </p:nvPr>
              </p:nvPicPr>
              <p:blipFill>
                <a:blip r:embed="rId28"/>
                <a:stretch>
                  <a:fillRect/>
                </a:stretch>
              </p:blipFill>
              <p:spPr>
                <a:xfrm flipV="1">
                  <a:off x="673" y="6492"/>
                  <a:ext cx="6860" cy="828"/>
                </a:xfrm>
                <a:prstGeom prst="rect">
                  <a:avLst/>
                </a:prstGeom>
              </p:spPr>
            </p:pic>
          </p:grpSp>
          <p:sp>
            <p:nvSpPr>
              <p:cNvPr id="23" name="文本框 2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153" y="5549"/>
                <a:ext cx="850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a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1582" y="-2998"/>
              <a:ext cx="8504" cy="9121"/>
              <a:chOff x="11582" y="-2998"/>
              <a:chExt cx="8504" cy="9121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1582" y="-2998"/>
                <a:ext cx="8504" cy="8504"/>
                <a:chOff x="6253" y="2300"/>
                <a:chExt cx="5822" cy="5684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3" y="2300"/>
                  <a:ext cx="5820" cy="705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53" y="3023"/>
                  <a:ext cx="5820" cy="703"/>
                </a:xfrm>
                <a:prstGeom prst="rect">
                  <a:avLst/>
                </a:prstGeom>
              </p:spPr>
            </p:pic>
            <p:pic>
              <p:nvPicPr>
                <p:cNvPr id="26" name="图片 25"/>
                <p:cNvPicPr/>
                <p:nvPr>
                  <p:custDataLst>
                    <p:tags r:id="rId5"/>
                  </p:custDataLst>
                </p:nvPr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3" y="3726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/>
                <p:nvPr>
                  <p:custDataLst>
                    <p:tags r:id="rId6"/>
                  </p:custDataLst>
                </p:nvPr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53" y="4429"/>
                  <a:ext cx="5822" cy="702"/>
                </a:xfrm>
                <a:prstGeom prst="rect">
                  <a:avLst/>
                </a:prstGeom>
              </p:spPr>
            </p:pic>
            <p:pic>
              <p:nvPicPr>
                <p:cNvPr id="28" name="图片 27"/>
                <p:cNvPicPr/>
                <p:nvPr>
                  <p:custDataLst>
                    <p:tags r:id="rId7"/>
                  </p:custDataLst>
                </p:nvPr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53" y="5140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30" name="图片 29"/>
                <p:cNvPicPr/>
                <p:nvPr>
                  <p:custDataLst>
                    <p:tags r:id="rId8"/>
                  </p:custDataLst>
                </p:nvPr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53" y="5828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/>
                <p:nvPr>
                  <p:custDataLst>
                    <p:tags r:id="rId9"/>
                  </p:custDataLst>
                </p:nvPr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53" y="6555"/>
                  <a:ext cx="5822" cy="703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0" y="7282"/>
                  <a:ext cx="5805" cy="703"/>
                </a:xfrm>
                <a:prstGeom prst="rect">
                  <a:avLst/>
                </a:prstGeom>
              </p:spPr>
            </p:pic>
          </p:grpSp>
          <p:sp>
            <p:nvSpPr>
              <p:cNvPr id="35" name="文本框 3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583" y="5543"/>
                <a:ext cx="850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b</a:t>
                </a: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H="1">
              <a:off x="11303" y="-3645"/>
              <a:ext cx="23" cy="10022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ave对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85" y="1055370"/>
            <a:ext cx="5974080" cy="4302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Administrator\Desktop\毕业论文\picture\双曲线对比.tif双曲线对比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98968" y="1941195"/>
            <a:ext cx="8394065" cy="2974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3924300" y="-3597275"/>
            <a:ext cx="16116300" cy="19316700"/>
            <a:chOff x="-6180" y="-5665"/>
            <a:chExt cx="25380" cy="30420"/>
          </a:xfrm>
        </p:grpSpPr>
        <p:pic>
          <p:nvPicPr>
            <p:cNvPr id="13" name="图片 12" descr="L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588" y="17250"/>
              <a:ext cx="19200" cy="7205"/>
            </a:xfrm>
            <a:prstGeom prst="rect">
              <a:avLst/>
            </a:prstGeom>
          </p:spPr>
        </p:pic>
        <p:pic>
          <p:nvPicPr>
            <p:cNvPr id="14" name="图片 13" descr="LK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588" y="9705"/>
              <a:ext cx="19200" cy="7205"/>
            </a:xfrm>
            <a:prstGeom prst="rect">
              <a:avLst/>
            </a:prstGeom>
          </p:spPr>
        </p:pic>
        <p:pic>
          <p:nvPicPr>
            <p:cNvPr id="15" name="图片 14" descr="R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588" y="2160"/>
              <a:ext cx="19200" cy="7205"/>
            </a:xfrm>
            <a:prstGeom prst="rect">
              <a:avLst/>
            </a:prstGeom>
          </p:spPr>
        </p:pic>
        <p:pic>
          <p:nvPicPr>
            <p:cNvPr id="16" name="图片 15" descr="RK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588" y="-5385"/>
              <a:ext cx="19200" cy="720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-6180" y="-5665"/>
              <a:ext cx="25380" cy="30420"/>
            </a:xfrm>
            <a:prstGeom prst="rect">
              <a:avLst/>
            </a:prstGeom>
            <a:noFill/>
            <a:ln w="28575" cmpd="dbl">
              <a:solidFill>
                <a:schemeClr val="tx2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9" name="直接连接符 18"/>
            <p:cNvCxnSpPr>
              <a:stCxn id="18" idx="1"/>
              <a:endCxn id="18" idx="3"/>
            </p:cNvCxnSpPr>
            <p:nvPr/>
          </p:nvCxnSpPr>
          <p:spPr>
            <a:xfrm>
              <a:off x="-6180" y="9545"/>
              <a:ext cx="25380" cy="0"/>
            </a:xfrm>
            <a:prstGeom prst="line">
              <a:avLst/>
            </a:prstGeom>
            <a:ln w="28575" cmpd="dbl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5379" y="-420"/>
              <a:ext cx="2601" cy="4179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lstStyle/>
            <a:p>
              <a:pPr algn="ctr"/>
              <a:r>
                <a:rPr lang="zh-CN" altLang="en-US" sz="8000">
                  <a:latin typeface="宋体" panose="02010600030101010101" pitchFamily="2" charset="-122"/>
                  <a:ea typeface="宋体" panose="02010600030101010101" pitchFamily="2" charset="-122"/>
                </a:rPr>
                <a:t>右肾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2"/>
              </p:custDataLst>
            </p:nvPr>
          </p:nvSpPr>
          <p:spPr>
            <a:xfrm>
              <a:off x="15379" y="14911"/>
              <a:ext cx="2601" cy="4179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lstStyle/>
            <a:p>
              <a:r>
                <a:rPr lang="zh-CN" altLang="en-US" sz="80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左</a:t>
              </a:r>
              <a:r>
                <a:rPr lang="zh-CN" altLang="en-US" sz="8000">
                  <a:latin typeface="宋体" panose="02010600030101010101" pitchFamily="2" charset="-122"/>
                  <a:ea typeface="宋体" panose="02010600030101010101" pitchFamily="2" charset="-122"/>
                </a:rPr>
                <a:t>肾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E4B28C-DE0A-2C53-C1A3-45FE90329567}"/>
              </a:ext>
            </a:extLst>
          </p:cNvPr>
          <p:cNvGrpSpPr/>
          <p:nvPr/>
        </p:nvGrpSpPr>
        <p:grpSpPr>
          <a:xfrm>
            <a:off x="2120673" y="259669"/>
            <a:ext cx="7153155" cy="5764192"/>
            <a:chOff x="1328193" y="137749"/>
            <a:chExt cx="7153155" cy="57641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AACB322-0735-C2ED-BF8B-5C7F4E315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1" r="9832" b="15949"/>
            <a:stretch/>
          </p:blipFill>
          <p:spPr>
            <a:xfrm>
              <a:off x="1328193" y="137749"/>
              <a:ext cx="7153155" cy="576419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9C2455-B1B8-AF50-91DC-62839EA82A6E}"/>
                </a:ext>
              </a:extLst>
            </p:cNvPr>
            <p:cNvSpPr txBox="1"/>
            <p:nvPr/>
          </p:nvSpPr>
          <p:spPr>
            <a:xfrm>
              <a:off x="4810390" y="2686017"/>
              <a:ext cx="462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E34B2F-CBB5-254C-B439-A8A2D137AA61}"/>
                </a:ext>
              </a:extLst>
            </p:cNvPr>
            <p:cNvSpPr txBox="1"/>
            <p:nvPr/>
          </p:nvSpPr>
          <p:spPr>
            <a:xfrm>
              <a:off x="4209132" y="2092376"/>
              <a:ext cx="1319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****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C5306F2-315F-5B9F-2905-E107C5E45C73}"/>
                </a:ext>
              </a:extLst>
            </p:cNvPr>
            <p:cNvSpPr txBox="1"/>
            <p:nvPr/>
          </p:nvSpPr>
          <p:spPr>
            <a:xfrm>
              <a:off x="3429577" y="1470577"/>
              <a:ext cx="19792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***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711C12-FABE-E42C-8BB1-44AEC6BA5DE9}"/>
                </a:ext>
              </a:extLst>
            </p:cNvPr>
            <p:cNvSpPr txBox="1"/>
            <p:nvPr/>
          </p:nvSpPr>
          <p:spPr>
            <a:xfrm>
              <a:off x="3065553" y="2537847"/>
              <a:ext cx="19792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3C37CD9-411D-00B3-0D2D-CB5DE4A888AD}"/>
                </a:ext>
              </a:extLst>
            </p:cNvPr>
            <p:cNvCxnSpPr>
              <a:cxnSpLocks/>
            </p:cNvCxnSpPr>
            <p:nvPr/>
          </p:nvCxnSpPr>
          <p:spPr>
            <a:xfrm>
              <a:off x="3893820" y="1930185"/>
              <a:ext cx="0" cy="1440180"/>
            </a:xfrm>
            <a:prstGeom prst="line">
              <a:avLst/>
            </a:prstGeom>
            <a:ln w="3175">
              <a:solidFill>
                <a:schemeClr val="bg1"/>
              </a:solidFill>
              <a:bevel/>
              <a:headEnd type="oval" w="lg" len="sm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B187377-E333-7444-9509-3F27B37C5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306" y="1684768"/>
              <a:ext cx="1033811" cy="0"/>
            </a:xfrm>
            <a:prstGeom prst="line">
              <a:avLst/>
            </a:prstGeom>
            <a:ln w="3175">
              <a:solidFill>
                <a:schemeClr val="bg1"/>
              </a:solidFill>
              <a:bevel/>
              <a:headEnd type="oval" w="lg" len="sm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917D3C4-A0D3-9E69-FAB8-2CF3F8649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8931" y="2301343"/>
              <a:ext cx="1079917" cy="0"/>
            </a:xfrm>
            <a:prstGeom prst="line">
              <a:avLst/>
            </a:prstGeom>
            <a:ln w="3175">
              <a:solidFill>
                <a:schemeClr val="bg1"/>
              </a:solidFill>
              <a:bevel/>
              <a:headEnd type="oval" w="lg" len="sm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135C191-6028-4094-7005-15C81C9E3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8119" y="2737902"/>
              <a:ext cx="1033811" cy="121256"/>
            </a:xfrm>
            <a:prstGeom prst="line">
              <a:avLst/>
            </a:prstGeom>
            <a:ln w="3175">
              <a:solidFill>
                <a:schemeClr val="bg1"/>
              </a:solidFill>
              <a:bevel/>
              <a:headEnd type="oval" w="lg" len="sm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50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2E3C9C4-862C-7D55-F1A0-E2BFEA8D34E6}"/>
              </a:ext>
            </a:extLst>
          </p:cNvPr>
          <p:cNvGrpSpPr/>
          <p:nvPr/>
        </p:nvGrpSpPr>
        <p:grpSpPr>
          <a:xfrm>
            <a:off x="986118" y="650988"/>
            <a:ext cx="8821094" cy="3881888"/>
            <a:chOff x="986118" y="650988"/>
            <a:chExt cx="8821094" cy="3881888"/>
          </a:xfrm>
        </p:grpSpPr>
        <p:pic>
          <p:nvPicPr>
            <p:cNvPr id="4" name="图片 3" descr="20191104_20191104143024-4_35">
              <a:extLst>
                <a:ext uri="{FF2B5EF4-FFF2-40B4-BE49-F238E27FC236}">
                  <a16:creationId xmlns:a16="http://schemas.microsoft.com/office/drawing/2014/main" id="{631A632B-57D0-7530-D11B-36B920C11DC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4"/>
            <a:srcRect l="11416" r="10102" b="18803"/>
            <a:stretch/>
          </p:blipFill>
          <p:spPr>
            <a:xfrm>
              <a:off x="986118" y="650988"/>
              <a:ext cx="4343451" cy="3454848"/>
            </a:xfrm>
            <a:prstGeom prst="rect">
              <a:avLst/>
            </a:prstGeom>
          </p:spPr>
        </p:pic>
        <p:pic>
          <p:nvPicPr>
            <p:cNvPr id="5" name="图片 4" descr="output">
              <a:extLst>
                <a:ext uri="{FF2B5EF4-FFF2-40B4-BE49-F238E27FC236}">
                  <a16:creationId xmlns:a16="http://schemas.microsoft.com/office/drawing/2014/main" id="{8442205F-5DA6-1CE5-E515-D180A631757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5"/>
            <a:srcRect l="9190" t="-1" r="7018" b="13874"/>
            <a:stretch/>
          </p:blipFill>
          <p:spPr>
            <a:xfrm>
              <a:off x="5435394" y="650988"/>
              <a:ext cx="4371818" cy="345484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35AFBCD-2B72-01DB-21F8-DE367D7A32BF}"/>
                </a:ext>
              </a:extLst>
            </p:cNvPr>
            <p:cNvSpPr txBox="1"/>
            <p:nvPr/>
          </p:nvSpPr>
          <p:spPr>
            <a:xfrm>
              <a:off x="2942690" y="4105836"/>
              <a:ext cx="43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26F309A-190D-A7BF-B3B7-7C45E67CF454}"/>
                </a:ext>
              </a:extLst>
            </p:cNvPr>
            <p:cNvSpPr txBox="1"/>
            <p:nvPr/>
          </p:nvSpPr>
          <p:spPr>
            <a:xfrm>
              <a:off x="7406150" y="4163544"/>
              <a:ext cx="43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9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1137DF-CE95-9D23-246A-65691DDFBB24}"/>
              </a:ext>
            </a:extLst>
          </p:cNvPr>
          <p:cNvGrpSpPr/>
          <p:nvPr/>
        </p:nvGrpSpPr>
        <p:grpSpPr>
          <a:xfrm>
            <a:off x="1739481" y="-4375484"/>
            <a:ext cx="8164396" cy="9909207"/>
            <a:chOff x="2013801" y="-3051207"/>
            <a:chExt cx="8164396" cy="9909207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B56164A-3938-05A2-635A-66FB3E8B1031}"/>
                </a:ext>
              </a:extLst>
            </p:cNvPr>
            <p:cNvGrpSpPr/>
            <p:nvPr/>
          </p:nvGrpSpPr>
          <p:grpSpPr>
            <a:xfrm>
              <a:off x="3128510" y="347347"/>
              <a:ext cx="6512517" cy="6510653"/>
              <a:chOff x="2734393" y="3121028"/>
              <a:chExt cx="6512517" cy="6510653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100CCD-B89C-9418-D249-4086EBB17C5D}"/>
                  </a:ext>
                </a:extLst>
              </p:cNvPr>
              <p:cNvGrpSpPr/>
              <p:nvPr/>
            </p:nvGrpSpPr>
            <p:grpSpPr>
              <a:xfrm>
                <a:off x="2740291" y="3121028"/>
                <a:ext cx="6506619" cy="3149850"/>
                <a:chOff x="1842804" y="-28872"/>
                <a:chExt cx="7378082" cy="3499654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BA8A5AF0-801B-51B2-CEE8-406AE8ECFC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65" t="10558" r="23190" b="18100"/>
                <a:stretch/>
              </p:blipFill>
              <p:spPr>
                <a:xfrm>
                  <a:off x="1842804" y="-28872"/>
                  <a:ext cx="3535344" cy="3499654"/>
                </a:xfrm>
                <a:prstGeom prst="rect">
                  <a:avLst/>
                </a:prstGeom>
              </p:spPr>
            </p:pic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D2B246ED-5B39-B48E-BEB3-01D34CDAE941}"/>
                    </a:ext>
                  </a:extLst>
                </p:cNvPr>
                <p:cNvSpPr/>
                <p:nvPr/>
              </p:nvSpPr>
              <p:spPr>
                <a:xfrm>
                  <a:off x="2682553" y="406130"/>
                  <a:ext cx="2258925" cy="1708218"/>
                </a:xfrm>
                <a:custGeom>
                  <a:avLst/>
                  <a:gdLst>
                    <a:gd name="connsiteX0" fmla="*/ 1783977 w 2411506"/>
                    <a:gd name="connsiteY0" fmla="*/ 17930 h 1830588"/>
                    <a:gd name="connsiteX1" fmla="*/ 1739153 w 2411506"/>
                    <a:gd name="connsiteY1" fmla="*/ 8965 h 1830588"/>
                    <a:gd name="connsiteX2" fmla="*/ 1712259 w 2411506"/>
                    <a:gd name="connsiteY2" fmla="*/ 0 h 1830588"/>
                    <a:gd name="connsiteX3" fmla="*/ 1532965 w 2411506"/>
                    <a:gd name="connsiteY3" fmla="*/ 8965 h 1830588"/>
                    <a:gd name="connsiteX4" fmla="*/ 1488141 w 2411506"/>
                    <a:gd name="connsiteY4" fmla="*/ 17930 h 1830588"/>
                    <a:gd name="connsiteX5" fmla="*/ 1461247 w 2411506"/>
                    <a:gd name="connsiteY5" fmla="*/ 26894 h 1830588"/>
                    <a:gd name="connsiteX6" fmla="*/ 1389530 w 2411506"/>
                    <a:gd name="connsiteY6" fmla="*/ 35859 h 1830588"/>
                    <a:gd name="connsiteX7" fmla="*/ 1344706 w 2411506"/>
                    <a:gd name="connsiteY7" fmla="*/ 44824 h 1830588"/>
                    <a:gd name="connsiteX8" fmla="*/ 1308847 w 2411506"/>
                    <a:gd name="connsiteY8" fmla="*/ 53788 h 1830588"/>
                    <a:gd name="connsiteX9" fmla="*/ 1129553 w 2411506"/>
                    <a:gd name="connsiteY9" fmla="*/ 62753 h 1830588"/>
                    <a:gd name="connsiteX10" fmla="*/ 905436 w 2411506"/>
                    <a:gd name="connsiteY10" fmla="*/ 80683 h 1830588"/>
                    <a:gd name="connsiteX11" fmla="*/ 878541 w 2411506"/>
                    <a:gd name="connsiteY11" fmla="*/ 89647 h 1830588"/>
                    <a:gd name="connsiteX12" fmla="*/ 770965 w 2411506"/>
                    <a:gd name="connsiteY12" fmla="*/ 107577 h 1830588"/>
                    <a:gd name="connsiteX13" fmla="*/ 726141 w 2411506"/>
                    <a:gd name="connsiteY13" fmla="*/ 116541 h 1830588"/>
                    <a:gd name="connsiteX14" fmla="*/ 215153 w 2411506"/>
                    <a:gd name="connsiteY14" fmla="*/ 134471 h 1830588"/>
                    <a:gd name="connsiteX15" fmla="*/ 188259 w 2411506"/>
                    <a:gd name="connsiteY15" fmla="*/ 143436 h 1830588"/>
                    <a:gd name="connsiteX16" fmla="*/ 134471 w 2411506"/>
                    <a:gd name="connsiteY16" fmla="*/ 188259 h 1830588"/>
                    <a:gd name="connsiteX17" fmla="*/ 107577 w 2411506"/>
                    <a:gd name="connsiteY17" fmla="*/ 251012 h 1830588"/>
                    <a:gd name="connsiteX18" fmla="*/ 98612 w 2411506"/>
                    <a:gd name="connsiteY18" fmla="*/ 277906 h 1830588"/>
                    <a:gd name="connsiteX19" fmla="*/ 44824 w 2411506"/>
                    <a:gd name="connsiteY19" fmla="*/ 331694 h 1830588"/>
                    <a:gd name="connsiteX20" fmla="*/ 26894 w 2411506"/>
                    <a:gd name="connsiteY20" fmla="*/ 403412 h 1830588"/>
                    <a:gd name="connsiteX21" fmla="*/ 8965 w 2411506"/>
                    <a:gd name="connsiteY21" fmla="*/ 457200 h 1830588"/>
                    <a:gd name="connsiteX22" fmla="*/ 0 w 2411506"/>
                    <a:gd name="connsiteY22" fmla="*/ 484094 h 1830588"/>
                    <a:gd name="connsiteX23" fmla="*/ 8965 w 2411506"/>
                    <a:gd name="connsiteY23" fmla="*/ 510988 h 1830588"/>
                    <a:gd name="connsiteX24" fmla="*/ 26894 w 2411506"/>
                    <a:gd name="connsiteY24" fmla="*/ 528918 h 1830588"/>
                    <a:gd name="connsiteX25" fmla="*/ 53788 w 2411506"/>
                    <a:gd name="connsiteY25" fmla="*/ 618565 h 1830588"/>
                    <a:gd name="connsiteX26" fmla="*/ 62753 w 2411506"/>
                    <a:gd name="connsiteY26" fmla="*/ 779930 h 1830588"/>
                    <a:gd name="connsiteX27" fmla="*/ 89647 w 2411506"/>
                    <a:gd name="connsiteY27" fmla="*/ 806824 h 1830588"/>
                    <a:gd name="connsiteX28" fmla="*/ 125506 w 2411506"/>
                    <a:gd name="connsiteY28" fmla="*/ 824753 h 1830588"/>
                    <a:gd name="connsiteX29" fmla="*/ 179294 w 2411506"/>
                    <a:gd name="connsiteY29" fmla="*/ 842683 h 1830588"/>
                    <a:gd name="connsiteX30" fmla="*/ 206188 w 2411506"/>
                    <a:gd name="connsiteY30" fmla="*/ 860612 h 1830588"/>
                    <a:gd name="connsiteX31" fmla="*/ 224118 w 2411506"/>
                    <a:gd name="connsiteY31" fmla="*/ 878541 h 1830588"/>
                    <a:gd name="connsiteX32" fmla="*/ 251012 w 2411506"/>
                    <a:gd name="connsiteY32" fmla="*/ 887506 h 1830588"/>
                    <a:gd name="connsiteX33" fmla="*/ 295836 w 2411506"/>
                    <a:gd name="connsiteY33" fmla="*/ 932330 h 1830588"/>
                    <a:gd name="connsiteX34" fmla="*/ 340659 w 2411506"/>
                    <a:gd name="connsiteY34" fmla="*/ 941294 h 1830588"/>
                    <a:gd name="connsiteX35" fmla="*/ 367553 w 2411506"/>
                    <a:gd name="connsiteY35" fmla="*/ 950259 h 1830588"/>
                    <a:gd name="connsiteX36" fmla="*/ 412377 w 2411506"/>
                    <a:gd name="connsiteY36" fmla="*/ 959224 h 1830588"/>
                    <a:gd name="connsiteX37" fmla="*/ 475130 w 2411506"/>
                    <a:gd name="connsiteY37" fmla="*/ 977153 h 1830588"/>
                    <a:gd name="connsiteX38" fmla="*/ 510988 w 2411506"/>
                    <a:gd name="connsiteY38" fmla="*/ 986118 h 1830588"/>
                    <a:gd name="connsiteX39" fmla="*/ 573741 w 2411506"/>
                    <a:gd name="connsiteY39" fmla="*/ 1013012 h 1830588"/>
                    <a:gd name="connsiteX40" fmla="*/ 600636 w 2411506"/>
                    <a:gd name="connsiteY40" fmla="*/ 1030941 h 1830588"/>
                    <a:gd name="connsiteX41" fmla="*/ 672353 w 2411506"/>
                    <a:gd name="connsiteY41" fmla="*/ 1048871 h 1830588"/>
                    <a:gd name="connsiteX42" fmla="*/ 708212 w 2411506"/>
                    <a:gd name="connsiteY42" fmla="*/ 1066800 h 1830588"/>
                    <a:gd name="connsiteX43" fmla="*/ 762000 w 2411506"/>
                    <a:gd name="connsiteY43" fmla="*/ 1084730 h 1830588"/>
                    <a:gd name="connsiteX44" fmla="*/ 788894 w 2411506"/>
                    <a:gd name="connsiteY44" fmla="*/ 1102659 h 1830588"/>
                    <a:gd name="connsiteX45" fmla="*/ 842683 w 2411506"/>
                    <a:gd name="connsiteY45" fmla="*/ 1120588 h 1830588"/>
                    <a:gd name="connsiteX46" fmla="*/ 869577 w 2411506"/>
                    <a:gd name="connsiteY46" fmla="*/ 1129553 h 1830588"/>
                    <a:gd name="connsiteX47" fmla="*/ 914400 w 2411506"/>
                    <a:gd name="connsiteY47" fmla="*/ 1156447 h 1830588"/>
                    <a:gd name="connsiteX48" fmla="*/ 932330 w 2411506"/>
                    <a:gd name="connsiteY48" fmla="*/ 1174377 h 1830588"/>
                    <a:gd name="connsiteX49" fmla="*/ 959224 w 2411506"/>
                    <a:gd name="connsiteY49" fmla="*/ 1192306 h 1830588"/>
                    <a:gd name="connsiteX50" fmla="*/ 1030941 w 2411506"/>
                    <a:gd name="connsiteY50" fmla="*/ 1219200 h 1830588"/>
                    <a:gd name="connsiteX51" fmla="*/ 1120588 w 2411506"/>
                    <a:gd name="connsiteY51" fmla="*/ 1264024 h 1830588"/>
                    <a:gd name="connsiteX52" fmla="*/ 1147483 w 2411506"/>
                    <a:gd name="connsiteY52" fmla="*/ 1281953 h 1830588"/>
                    <a:gd name="connsiteX53" fmla="*/ 1174377 w 2411506"/>
                    <a:gd name="connsiteY53" fmla="*/ 1308847 h 1830588"/>
                    <a:gd name="connsiteX54" fmla="*/ 1210236 w 2411506"/>
                    <a:gd name="connsiteY54" fmla="*/ 1326777 h 1830588"/>
                    <a:gd name="connsiteX55" fmla="*/ 1237130 w 2411506"/>
                    <a:gd name="connsiteY55" fmla="*/ 1353671 h 1830588"/>
                    <a:gd name="connsiteX56" fmla="*/ 1272988 w 2411506"/>
                    <a:gd name="connsiteY56" fmla="*/ 1380565 h 1830588"/>
                    <a:gd name="connsiteX57" fmla="*/ 1281953 w 2411506"/>
                    <a:gd name="connsiteY57" fmla="*/ 1407459 h 1830588"/>
                    <a:gd name="connsiteX58" fmla="*/ 1326777 w 2411506"/>
                    <a:gd name="connsiteY58" fmla="*/ 1461247 h 1830588"/>
                    <a:gd name="connsiteX59" fmla="*/ 1335741 w 2411506"/>
                    <a:gd name="connsiteY59" fmla="*/ 1488141 h 1830588"/>
                    <a:gd name="connsiteX60" fmla="*/ 1362636 w 2411506"/>
                    <a:gd name="connsiteY60" fmla="*/ 1506071 h 1830588"/>
                    <a:gd name="connsiteX61" fmla="*/ 1398494 w 2411506"/>
                    <a:gd name="connsiteY61" fmla="*/ 1532965 h 1830588"/>
                    <a:gd name="connsiteX62" fmla="*/ 1461247 w 2411506"/>
                    <a:gd name="connsiteY62" fmla="*/ 1550894 h 1830588"/>
                    <a:gd name="connsiteX63" fmla="*/ 1479177 w 2411506"/>
                    <a:gd name="connsiteY63" fmla="*/ 1577788 h 1830588"/>
                    <a:gd name="connsiteX64" fmla="*/ 1497106 w 2411506"/>
                    <a:gd name="connsiteY64" fmla="*/ 1595718 h 1830588"/>
                    <a:gd name="connsiteX65" fmla="*/ 1506071 w 2411506"/>
                    <a:gd name="connsiteY65" fmla="*/ 1622612 h 1830588"/>
                    <a:gd name="connsiteX66" fmla="*/ 1497106 w 2411506"/>
                    <a:gd name="connsiteY66" fmla="*/ 1694330 h 1830588"/>
                    <a:gd name="connsiteX67" fmla="*/ 1479177 w 2411506"/>
                    <a:gd name="connsiteY67" fmla="*/ 1757083 h 1830588"/>
                    <a:gd name="connsiteX68" fmla="*/ 1488141 w 2411506"/>
                    <a:gd name="connsiteY68" fmla="*/ 1783977 h 1830588"/>
                    <a:gd name="connsiteX69" fmla="*/ 1515036 w 2411506"/>
                    <a:gd name="connsiteY69" fmla="*/ 1792941 h 1830588"/>
                    <a:gd name="connsiteX70" fmla="*/ 1667436 w 2411506"/>
                    <a:gd name="connsiteY70" fmla="*/ 1775012 h 1830588"/>
                    <a:gd name="connsiteX71" fmla="*/ 1703294 w 2411506"/>
                    <a:gd name="connsiteY71" fmla="*/ 1757083 h 1830588"/>
                    <a:gd name="connsiteX72" fmla="*/ 1712259 w 2411506"/>
                    <a:gd name="connsiteY72" fmla="*/ 1730188 h 1830588"/>
                    <a:gd name="connsiteX73" fmla="*/ 1766047 w 2411506"/>
                    <a:gd name="connsiteY73" fmla="*/ 1712259 h 1830588"/>
                    <a:gd name="connsiteX74" fmla="*/ 1981200 w 2411506"/>
                    <a:gd name="connsiteY74" fmla="*/ 1721224 h 1830588"/>
                    <a:gd name="connsiteX75" fmla="*/ 2043953 w 2411506"/>
                    <a:gd name="connsiteY75" fmla="*/ 1739153 h 1830588"/>
                    <a:gd name="connsiteX76" fmla="*/ 2088777 w 2411506"/>
                    <a:gd name="connsiteY76" fmla="*/ 1748118 h 1830588"/>
                    <a:gd name="connsiteX77" fmla="*/ 2160494 w 2411506"/>
                    <a:gd name="connsiteY77" fmla="*/ 1775012 h 1830588"/>
                    <a:gd name="connsiteX78" fmla="*/ 2196353 w 2411506"/>
                    <a:gd name="connsiteY78" fmla="*/ 1792941 h 1830588"/>
                    <a:gd name="connsiteX79" fmla="*/ 2232212 w 2411506"/>
                    <a:gd name="connsiteY79" fmla="*/ 1801906 h 1830588"/>
                    <a:gd name="connsiteX80" fmla="*/ 2339788 w 2411506"/>
                    <a:gd name="connsiteY80" fmla="*/ 1819836 h 1830588"/>
                    <a:gd name="connsiteX81" fmla="*/ 2375647 w 2411506"/>
                    <a:gd name="connsiteY81" fmla="*/ 1828800 h 1830588"/>
                    <a:gd name="connsiteX82" fmla="*/ 2384612 w 2411506"/>
                    <a:gd name="connsiteY82" fmla="*/ 1792941 h 1830588"/>
                    <a:gd name="connsiteX83" fmla="*/ 2411506 w 2411506"/>
                    <a:gd name="connsiteY83" fmla="*/ 1739153 h 1830588"/>
                    <a:gd name="connsiteX84" fmla="*/ 2393577 w 2411506"/>
                    <a:gd name="connsiteY84" fmla="*/ 1712259 h 1830588"/>
                    <a:gd name="connsiteX85" fmla="*/ 2375647 w 2411506"/>
                    <a:gd name="connsiteY85" fmla="*/ 1694330 h 1830588"/>
                    <a:gd name="connsiteX86" fmla="*/ 2366683 w 2411506"/>
                    <a:gd name="connsiteY86" fmla="*/ 1667436 h 1830588"/>
                    <a:gd name="connsiteX87" fmla="*/ 2348753 w 2411506"/>
                    <a:gd name="connsiteY87" fmla="*/ 1595718 h 1830588"/>
                    <a:gd name="connsiteX88" fmla="*/ 2330824 w 2411506"/>
                    <a:gd name="connsiteY88" fmla="*/ 1470212 h 1830588"/>
                    <a:gd name="connsiteX89" fmla="*/ 2321859 w 2411506"/>
                    <a:gd name="connsiteY89" fmla="*/ 1434353 h 1830588"/>
                    <a:gd name="connsiteX90" fmla="*/ 2303930 w 2411506"/>
                    <a:gd name="connsiteY90" fmla="*/ 1398494 h 1830588"/>
                    <a:gd name="connsiteX91" fmla="*/ 2294965 w 2411506"/>
                    <a:gd name="connsiteY91" fmla="*/ 1371600 h 1830588"/>
                    <a:gd name="connsiteX92" fmla="*/ 2277036 w 2411506"/>
                    <a:gd name="connsiteY92" fmla="*/ 1299883 h 1830588"/>
                    <a:gd name="connsiteX93" fmla="*/ 2259106 w 2411506"/>
                    <a:gd name="connsiteY93" fmla="*/ 1281953 h 1830588"/>
                    <a:gd name="connsiteX94" fmla="*/ 2250141 w 2411506"/>
                    <a:gd name="connsiteY94" fmla="*/ 1219200 h 1830588"/>
                    <a:gd name="connsiteX95" fmla="*/ 2241177 w 2411506"/>
                    <a:gd name="connsiteY95" fmla="*/ 1174377 h 1830588"/>
                    <a:gd name="connsiteX96" fmla="*/ 2232212 w 2411506"/>
                    <a:gd name="connsiteY96" fmla="*/ 1057836 h 1830588"/>
                    <a:gd name="connsiteX97" fmla="*/ 2196353 w 2411506"/>
                    <a:gd name="connsiteY97" fmla="*/ 1004047 h 1830588"/>
                    <a:gd name="connsiteX98" fmla="*/ 2187388 w 2411506"/>
                    <a:gd name="connsiteY98" fmla="*/ 977153 h 1830588"/>
                    <a:gd name="connsiteX99" fmla="*/ 2151530 w 2411506"/>
                    <a:gd name="connsiteY99" fmla="*/ 914400 h 1830588"/>
                    <a:gd name="connsiteX100" fmla="*/ 2142565 w 2411506"/>
                    <a:gd name="connsiteY100" fmla="*/ 860612 h 1830588"/>
                    <a:gd name="connsiteX101" fmla="*/ 2124636 w 2411506"/>
                    <a:gd name="connsiteY101" fmla="*/ 788894 h 1830588"/>
                    <a:gd name="connsiteX102" fmla="*/ 2115671 w 2411506"/>
                    <a:gd name="connsiteY102" fmla="*/ 708212 h 1830588"/>
                    <a:gd name="connsiteX103" fmla="*/ 2106706 w 2411506"/>
                    <a:gd name="connsiteY103" fmla="*/ 681318 h 1830588"/>
                    <a:gd name="connsiteX104" fmla="*/ 2088777 w 2411506"/>
                    <a:gd name="connsiteY104" fmla="*/ 609600 h 1830588"/>
                    <a:gd name="connsiteX105" fmla="*/ 2070847 w 2411506"/>
                    <a:gd name="connsiteY105" fmla="*/ 591671 h 1830588"/>
                    <a:gd name="connsiteX106" fmla="*/ 2052918 w 2411506"/>
                    <a:gd name="connsiteY106" fmla="*/ 555812 h 1830588"/>
                    <a:gd name="connsiteX107" fmla="*/ 2043953 w 2411506"/>
                    <a:gd name="connsiteY107" fmla="*/ 528918 h 1830588"/>
                    <a:gd name="connsiteX108" fmla="*/ 2026024 w 2411506"/>
                    <a:gd name="connsiteY108" fmla="*/ 510988 h 1830588"/>
                    <a:gd name="connsiteX109" fmla="*/ 1999130 w 2411506"/>
                    <a:gd name="connsiteY109" fmla="*/ 430306 h 1830588"/>
                    <a:gd name="connsiteX110" fmla="*/ 1990165 w 2411506"/>
                    <a:gd name="connsiteY110" fmla="*/ 403412 h 1830588"/>
                    <a:gd name="connsiteX111" fmla="*/ 1972236 w 2411506"/>
                    <a:gd name="connsiteY111" fmla="*/ 331694 h 1830588"/>
                    <a:gd name="connsiteX112" fmla="*/ 1963271 w 2411506"/>
                    <a:gd name="connsiteY112" fmla="*/ 286871 h 1830588"/>
                    <a:gd name="connsiteX113" fmla="*/ 1936377 w 2411506"/>
                    <a:gd name="connsiteY113" fmla="*/ 215153 h 1830588"/>
                    <a:gd name="connsiteX114" fmla="*/ 1927412 w 2411506"/>
                    <a:gd name="connsiteY114" fmla="*/ 188259 h 1830588"/>
                    <a:gd name="connsiteX115" fmla="*/ 1909483 w 2411506"/>
                    <a:gd name="connsiteY115" fmla="*/ 152400 h 1830588"/>
                    <a:gd name="connsiteX116" fmla="*/ 1864659 w 2411506"/>
                    <a:gd name="connsiteY116" fmla="*/ 89647 h 1830588"/>
                    <a:gd name="connsiteX117" fmla="*/ 1846730 w 2411506"/>
                    <a:gd name="connsiteY117" fmla="*/ 62753 h 1830588"/>
                    <a:gd name="connsiteX118" fmla="*/ 1783977 w 2411506"/>
                    <a:gd name="connsiteY118" fmla="*/ 17930 h 183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2411506" h="1830588">
                      <a:moveTo>
                        <a:pt x="1783977" y="17930"/>
                      </a:moveTo>
                      <a:cubicBezTo>
                        <a:pt x="1766048" y="8965"/>
                        <a:pt x="1753935" y="12661"/>
                        <a:pt x="1739153" y="8965"/>
                      </a:cubicBezTo>
                      <a:cubicBezTo>
                        <a:pt x="1729986" y="6673"/>
                        <a:pt x="1721709" y="0"/>
                        <a:pt x="1712259" y="0"/>
                      </a:cubicBezTo>
                      <a:cubicBezTo>
                        <a:pt x="1652420" y="0"/>
                        <a:pt x="1592730" y="5977"/>
                        <a:pt x="1532965" y="8965"/>
                      </a:cubicBezTo>
                      <a:cubicBezTo>
                        <a:pt x="1518024" y="11953"/>
                        <a:pt x="1502923" y="14235"/>
                        <a:pt x="1488141" y="17930"/>
                      </a:cubicBezTo>
                      <a:cubicBezTo>
                        <a:pt x="1478974" y="20222"/>
                        <a:pt x="1470544" y="25204"/>
                        <a:pt x="1461247" y="26894"/>
                      </a:cubicBezTo>
                      <a:cubicBezTo>
                        <a:pt x="1437544" y="31204"/>
                        <a:pt x="1413342" y="32196"/>
                        <a:pt x="1389530" y="35859"/>
                      </a:cubicBezTo>
                      <a:cubicBezTo>
                        <a:pt x="1374470" y="38176"/>
                        <a:pt x="1359580" y="41519"/>
                        <a:pt x="1344706" y="44824"/>
                      </a:cubicBezTo>
                      <a:cubicBezTo>
                        <a:pt x="1332679" y="47497"/>
                        <a:pt x="1321125" y="52765"/>
                        <a:pt x="1308847" y="53788"/>
                      </a:cubicBezTo>
                      <a:cubicBezTo>
                        <a:pt x="1249214" y="58757"/>
                        <a:pt x="1189318" y="59765"/>
                        <a:pt x="1129553" y="62753"/>
                      </a:cubicBezTo>
                      <a:cubicBezTo>
                        <a:pt x="1009864" y="86692"/>
                        <a:pt x="1163525" y="58241"/>
                        <a:pt x="905436" y="80683"/>
                      </a:cubicBezTo>
                      <a:cubicBezTo>
                        <a:pt x="896022" y="81502"/>
                        <a:pt x="887709" y="87355"/>
                        <a:pt x="878541" y="89647"/>
                      </a:cubicBezTo>
                      <a:cubicBezTo>
                        <a:pt x="836282" y="100212"/>
                        <a:pt x="816513" y="99986"/>
                        <a:pt x="770965" y="107577"/>
                      </a:cubicBezTo>
                      <a:cubicBezTo>
                        <a:pt x="755935" y="110082"/>
                        <a:pt x="741360" y="115805"/>
                        <a:pt x="726141" y="116541"/>
                      </a:cubicBezTo>
                      <a:cubicBezTo>
                        <a:pt x="555906" y="124778"/>
                        <a:pt x="385482" y="128494"/>
                        <a:pt x="215153" y="134471"/>
                      </a:cubicBezTo>
                      <a:cubicBezTo>
                        <a:pt x="206188" y="137459"/>
                        <a:pt x="196711" y="139210"/>
                        <a:pt x="188259" y="143436"/>
                      </a:cubicBezTo>
                      <a:cubicBezTo>
                        <a:pt x="163296" y="155917"/>
                        <a:pt x="154298" y="168432"/>
                        <a:pt x="134471" y="188259"/>
                      </a:cubicBezTo>
                      <a:cubicBezTo>
                        <a:pt x="115813" y="262888"/>
                        <a:pt x="138531" y="189104"/>
                        <a:pt x="107577" y="251012"/>
                      </a:cubicBezTo>
                      <a:cubicBezTo>
                        <a:pt x="103351" y="259464"/>
                        <a:pt x="104414" y="270447"/>
                        <a:pt x="98612" y="277906"/>
                      </a:cubicBezTo>
                      <a:cubicBezTo>
                        <a:pt x="83045" y="297921"/>
                        <a:pt x="44824" y="331694"/>
                        <a:pt x="44824" y="331694"/>
                      </a:cubicBezTo>
                      <a:cubicBezTo>
                        <a:pt x="17626" y="413284"/>
                        <a:pt x="59342" y="284435"/>
                        <a:pt x="26894" y="403412"/>
                      </a:cubicBezTo>
                      <a:cubicBezTo>
                        <a:pt x="21921" y="421645"/>
                        <a:pt x="14941" y="439271"/>
                        <a:pt x="8965" y="457200"/>
                      </a:cubicBezTo>
                      <a:lnTo>
                        <a:pt x="0" y="484094"/>
                      </a:lnTo>
                      <a:cubicBezTo>
                        <a:pt x="2988" y="493059"/>
                        <a:pt x="4103" y="502885"/>
                        <a:pt x="8965" y="510988"/>
                      </a:cubicBezTo>
                      <a:cubicBezTo>
                        <a:pt x="13313" y="518236"/>
                        <a:pt x="23114" y="521358"/>
                        <a:pt x="26894" y="528918"/>
                      </a:cubicBezTo>
                      <a:cubicBezTo>
                        <a:pt x="37810" y="550750"/>
                        <a:pt x="47353" y="592823"/>
                        <a:pt x="53788" y="618565"/>
                      </a:cubicBezTo>
                      <a:cubicBezTo>
                        <a:pt x="56776" y="672353"/>
                        <a:pt x="52673" y="727010"/>
                        <a:pt x="62753" y="779930"/>
                      </a:cubicBezTo>
                      <a:cubicBezTo>
                        <a:pt x="65125" y="792384"/>
                        <a:pt x="79330" y="799455"/>
                        <a:pt x="89647" y="806824"/>
                      </a:cubicBezTo>
                      <a:cubicBezTo>
                        <a:pt x="100522" y="814591"/>
                        <a:pt x="113098" y="819790"/>
                        <a:pt x="125506" y="824753"/>
                      </a:cubicBezTo>
                      <a:cubicBezTo>
                        <a:pt x="143053" y="831772"/>
                        <a:pt x="163569" y="832200"/>
                        <a:pt x="179294" y="842683"/>
                      </a:cubicBezTo>
                      <a:cubicBezTo>
                        <a:pt x="188259" y="848659"/>
                        <a:pt x="197775" y="853882"/>
                        <a:pt x="206188" y="860612"/>
                      </a:cubicBezTo>
                      <a:cubicBezTo>
                        <a:pt x="212788" y="865892"/>
                        <a:pt x="216870" y="874193"/>
                        <a:pt x="224118" y="878541"/>
                      </a:cubicBezTo>
                      <a:cubicBezTo>
                        <a:pt x="232221" y="883403"/>
                        <a:pt x="242047" y="884518"/>
                        <a:pt x="251012" y="887506"/>
                      </a:cubicBezTo>
                      <a:cubicBezTo>
                        <a:pt x="265953" y="902447"/>
                        <a:pt x="275116" y="928186"/>
                        <a:pt x="295836" y="932330"/>
                      </a:cubicBezTo>
                      <a:cubicBezTo>
                        <a:pt x="310777" y="935318"/>
                        <a:pt x="325877" y="937599"/>
                        <a:pt x="340659" y="941294"/>
                      </a:cubicBezTo>
                      <a:cubicBezTo>
                        <a:pt x="349826" y="943586"/>
                        <a:pt x="358386" y="947967"/>
                        <a:pt x="367553" y="950259"/>
                      </a:cubicBezTo>
                      <a:cubicBezTo>
                        <a:pt x="382335" y="953955"/>
                        <a:pt x="397503" y="955919"/>
                        <a:pt x="412377" y="959224"/>
                      </a:cubicBezTo>
                      <a:cubicBezTo>
                        <a:pt x="475437" y="973237"/>
                        <a:pt x="422717" y="962177"/>
                        <a:pt x="475130" y="977153"/>
                      </a:cubicBezTo>
                      <a:cubicBezTo>
                        <a:pt x="486976" y="980538"/>
                        <a:pt x="499142" y="982733"/>
                        <a:pt x="510988" y="986118"/>
                      </a:cubicBezTo>
                      <a:cubicBezTo>
                        <a:pt x="536133" y="993303"/>
                        <a:pt x="549833" y="999351"/>
                        <a:pt x="573741" y="1013012"/>
                      </a:cubicBezTo>
                      <a:cubicBezTo>
                        <a:pt x="583096" y="1018358"/>
                        <a:pt x="590999" y="1026123"/>
                        <a:pt x="600636" y="1030941"/>
                      </a:cubicBezTo>
                      <a:cubicBezTo>
                        <a:pt x="619015" y="1040130"/>
                        <a:pt x="655302" y="1045461"/>
                        <a:pt x="672353" y="1048871"/>
                      </a:cubicBezTo>
                      <a:cubicBezTo>
                        <a:pt x="684306" y="1054847"/>
                        <a:pt x="695804" y="1061837"/>
                        <a:pt x="708212" y="1066800"/>
                      </a:cubicBezTo>
                      <a:cubicBezTo>
                        <a:pt x="725759" y="1073819"/>
                        <a:pt x="744730" y="1077054"/>
                        <a:pt x="762000" y="1084730"/>
                      </a:cubicBezTo>
                      <a:cubicBezTo>
                        <a:pt x="771846" y="1089106"/>
                        <a:pt x="779048" y="1098283"/>
                        <a:pt x="788894" y="1102659"/>
                      </a:cubicBezTo>
                      <a:cubicBezTo>
                        <a:pt x="806165" y="1110335"/>
                        <a:pt x="824753" y="1114612"/>
                        <a:pt x="842683" y="1120588"/>
                      </a:cubicBezTo>
                      <a:lnTo>
                        <a:pt x="869577" y="1129553"/>
                      </a:lnTo>
                      <a:cubicBezTo>
                        <a:pt x="915004" y="1174982"/>
                        <a:pt x="856215" y="1121537"/>
                        <a:pt x="914400" y="1156447"/>
                      </a:cubicBezTo>
                      <a:cubicBezTo>
                        <a:pt x="921648" y="1160796"/>
                        <a:pt x="925730" y="1169097"/>
                        <a:pt x="932330" y="1174377"/>
                      </a:cubicBezTo>
                      <a:cubicBezTo>
                        <a:pt x="940743" y="1181108"/>
                        <a:pt x="949587" y="1187488"/>
                        <a:pt x="959224" y="1192306"/>
                      </a:cubicBezTo>
                      <a:cubicBezTo>
                        <a:pt x="980672" y="1203030"/>
                        <a:pt x="1007659" y="1211440"/>
                        <a:pt x="1030941" y="1219200"/>
                      </a:cubicBezTo>
                      <a:cubicBezTo>
                        <a:pt x="1094981" y="1261893"/>
                        <a:pt x="1063825" y="1249832"/>
                        <a:pt x="1120588" y="1264024"/>
                      </a:cubicBezTo>
                      <a:cubicBezTo>
                        <a:pt x="1129553" y="1270000"/>
                        <a:pt x="1139206" y="1275056"/>
                        <a:pt x="1147483" y="1281953"/>
                      </a:cubicBezTo>
                      <a:cubicBezTo>
                        <a:pt x="1157223" y="1290069"/>
                        <a:pt x="1164061" y="1301478"/>
                        <a:pt x="1174377" y="1308847"/>
                      </a:cubicBezTo>
                      <a:cubicBezTo>
                        <a:pt x="1185252" y="1316615"/>
                        <a:pt x="1199361" y="1319009"/>
                        <a:pt x="1210236" y="1326777"/>
                      </a:cubicBezTo>
                      <a:cubicBezTo>
                        <a:pt x="1220552" y="1334146"/>
                        <a:pt x="1227504" y="1345420"/>
                        <a:pt x="1237130" y="1353671"/>
                      </a:cubicBezTo>
                      <a:cubicBezTo>
                        <a:pt x="1248474" y="1363394"/>
                        <a:pt x="1261035" y="1371600"/>
                        <a:pt x="1272988" y="1380565"/>
                      </a:cubicBezTo>
                      <a:cubicBezTo>
                        <a:pt x="1275976" y="1389530"/>
                        <a:pt x="1277727" y="1399007"/>
                        <a:pt x="1281953" y="1407459"/>
                      </a:cubicBezTo>
                      <a:cubicBezTo>
                        <a:pt x="1294434" y="1432420"/>
                        <a:pt x="1306952" y="1441422"/>
                        <a:pt x="1326777" y="1461247"/>
                      </a:cubicBezTo>
                      <a:cubicBezTo>
                        <a:pt x="1329765" y="1470212"/>
                        <a:pt x="1329838" y="1480762"/>
                        <a:pt x="1335741" y="1488141"/>
                      </a:cubicBezTo>
                      <a:cubicBezTo>
                        <a:pt x="1342472" y="1496555"/>
                        <a:pt x="1353868" y="1499808"/>
                        <a:pt x="1362636" y="1506071"/>
                      </a:cubicBezTo>
                      <a:cubicBezTo>
                        <a:pt x="1374794" y="1514755"/>
                        <a:pt x="1385522" y="1525552"/>
                        <a:pt x="1398494" y="1532965"/>
                      </a:cubicBezTo>
                      <a:cubicBezTo>
                        <a:pt x="1408500" y="1538683"/>
                        <a:pt x="1453480" y="1548952"/>
                        <a:pt x="1461247" y="1550894"/>
                      </a:cubicBezTo>
                      <a:cubicBezTo>
                        <a:pt x="1467224" y="1559859"/>
                        <a:pt x="1472446" y="1569375"/>
                        <a:pt x="1479177" y="1577788"/>
                      </a:cubicBezTo>
                      <a:cubicBezTo>
                        <a:pt x="1484457" y="1584388"/>
                        <a:pt x="1492758" y="1588470"/>
                        <a:pt x="1497106" y="1595718"/>
                      </a:cubicBezTo>
                      <a:cubicBezTo>
                        <a:pt x="1501968" y="1603821"/>
                        <a:pt x="1503083" y="1613647"/>
                        <a:pt x="1506071" y="1622612"/>
                      </a:cubicBezTo>
                      <a:cubicBezTo>
                        <a:pt x="1503083" y="1646518"/>
                        <a:pt x="1501067" y="1670566"/>
                        <a:pt x="1497106" y="1694330"/>
                      </a:cubicBezTo>
                      <a:cubicBezTo>
                        <a:pt x="1493355" y="1716835"/>
                        <a:pt x="1486280" y="1735773"/>
                        <a:pt x="1479177" y="1757083"/>
                      </a:cubicBezTo>
                      <a:cubicBezTo>
                        <a:pt x="1482165" y="1766048"/>
                        <a:pt x="1481459" y="1777295"/>
                        <a:pt x="1488141" y="1783977"/>
                      </a:cubicBezTo>
                      <a:cubicBezTo>
                        <a:pt x="1494823" y="1790659"/>
                        <a:pt x="1505586" y="1792941"/>
                        <a:pt x="1515036" y="1792941"/>
                      </a:cubicBezTo>
                      <a:cubicBezTo>
                        <a:pt x="1568093" y="1792941"/>
                        <a:pt x="1616147" y="1783560"/>
                        <a:pt x="1667436" y="1775012"/>
                      </a:cubicBezTo>
                      <a:cubicBezTo>
                        <a:pt x="1679389" y="1769036"/>
                        <a:pt x="1693845" y="1766533"/>
                        <a:pt x="1703294" y="1757083"/>
                      </a:cubicBezTo>
                      <a:cubicBezTo>
                        <a:pt x="1709976" y="1750401"/>
                        <a:pt x="1704569" y="1735681"/>
                        <a:pt x="1712259" y="1730188"/>
                      </a:cubicBezTo>
                      <a:cubicBezTo>
                        <a:pt x="1727638" y="1719203"/>
                        <a:pt x="1748118" y="1718235"/>
                        <a:pt x="1766047" y="1712259"/>
                      </a:cubicBezTo>
                      <a:cubicBezTo>
                        <a:pt x="1837765" y="1715247"/>
                        <a:pt x="1909603" y="1716110"/>
                        <a:pt x="1981200" y="1721224"/>
                      </a:cubicBezTo>
                      <a:cubicBezTo>
                        <a:pt x="2004683" y="1722901"/>
                        <a:pt x="2021893" y="1733638"/>
                        <a:pt x="2043953" y="1739153"/>
                      </a:cubicBezTo>
                      <a:cubicBezTo>
                        <a:pt x="2058735" y="1742849"/>
                        <a:pt x="2073836" y="1745130"/>
                        <a:pt x="2088777" y="1748118"/>
                      </a:cubicBezTo>
                      <a:cubicBezTo>
                        <a:pt x="2144015" y="1784942"/>
                        <a:pt x="2082952" y="1749165"/>
                        <a:pt x="2160494" y="1775012"/>
                      </a:cubicBezTo>
                      <a:cubicBezTo>
                        <a:pt x="2173172" y="1779238"/>
                        <a:pt x="2183840" y="1788249"/>
                        <a:pt x="2196353" y="1792941"/>
                      </a:cubicBezTo>
                      <a:cubicBezTo>
                        <a:pt x="2207889" y="1797267"/>
                        <a:pt x="2220365" y="1798521"/>
                        <a:pt x="2232212" y="1801906"/>
                      </a:cubicBezTo>
                      <a:cubicBezTo>
                        <a:pt x="2299113" y="1821021"/>
                        <a:pt x="2208661" y="1805266"/>
                        <a:pt x="2339788" y="1819836"/>
                      </a:cubicBezTo>
                      <a:cubicBezTo>
                        <a:pt x="2351741" y="1822824"/>
                        <a:pt x="2365082" y="1835139"/>
                        <a:pt x="2375647" y="1828800"/>
                      </a:cubicBezTo>
                      <a:cubicBezTo>
                        <a:pt x="2386212" y="1822461"/>
                        <a:pt x="2381227" y="1804788"/>
                        <a:pt x="2384612" y="1792941"/>
                      </a:cubicBezTo>
                      <a:cubicBezTo>
                        <a:pt x="2393891" y="1760466"/>
                        <a:pt x="2391862" y="1768619"/>
                        <a:pt x="2411506" y="1739153"/>
                      </a:cubicBezTo>
                      <a:cubicBezTo>
                        <a:pt x="2405530" y="1730188"/>
                        <a:pt x="2400308" y="1720672"/>
                        <a:pt x="2393577" y="1712259"/>
                      </a:cubicBezTo>
                      <a:cubicBezTo>
                        <a:pt x="2388297" y="1705659"/>
                        <a:pt x="2379996" y="1701578"/>
                        <a:pt x="2375647" y="1694330"/>
                      </a:cubicBezTo>
                      <a:cubicBezTo>
                        <a:pt x="2370785" y="1686227"/>
                        <a:pt x="2369169" y="1676553"/>
                        <a:pt x="2366683" y="1667436"/>
                      </a:cubicBezTo>
                      <a:cubicBezTo>
                        <a:pt x="2360199" y="1643662"/>
                        <a:pt x="2352238" y="1620112"/>
                        <a:pt x="2348753" y="1595718"/>
                      </a:cubicBezTo>
                      <a:cubicBezTo>
                        <a:pt x="2342777" y="1553883"/>
                        <a:pt x="2337771" y="1511897"/>
                        <a:pt x="2330824" y="1470212"/>
                      </a:cubicBezTo>
                      <a:cubicBezTo>
                        <a:pt x="2328798" y="1458059"/>
                        <a:pt x="2326185" y="1445889"/>
                        <a:pt x="2321859" y="1434353"/>
                      </a:cubicBezTo>
                      <a:cubicBezTo>
                        <a:pt x="2317167" y="1421840"/>
                        <a:pt x="2309194" y="1410777"/>
                        <a:pt x="2303930" y="1398494"/>
                      </a:cubicBezTo>
                      <a:cubicBezTo>
                        <a:pt x="2300208" y="1389808"/>
                        <a:pt x="2297451" y="1380717"/>
                        <a:pt x="2294965" y="1371600"/>
                      </a:cubicBezTo>
                      <a:cubicBezTo>
                        <a:pt x="2288481" y="1347827"/>
                        <a:pt x="2294460" y="1317307"/>
                        <a:pt x="2277036" y="1299883"/>
                      </a:cubicBezTo>
                      <a:lnTo>
                        <a:pt x="2259106" y="1281953"/>
                      </a:lnTo>
                      <a:cubicBezTo>
                        <a:pt x="2256118" y="1261035"/>
                        <a:pt x="2253615" y="1240043"/>
                        <a:pt x="2250141" y="1219200"/>
                      </a:cubicBezTo>
                      <a:cubicBezTo>
                        <a:pt x="2247636" y="1204170"/>
                        <a:pt x="2242860" y="1189521"/>
                        <a:pt x="2241177" y="1174377"/>
                      </a:cubicBezTo>
                      <a:cubicBezTo>
                        <a:pt x="2236874" y="1135654"/>
                        <a:pt x="2242128" y="1095515"/>
                        <a:pt x="2232212" y="1057836"/>
                      </a:cubicBezTo>
                      <a:cubicBezTo>
                        <a:pt x="2226728" y="1036997"/>
                        <a:pt x="2203168" y="1024490"/>
                        <a:pt x="2196353" y="1004047"/>
                      </a:cubicBezTo>
                      <a:cubicBezTo>
                        <a:pt x="2193365" y="995082"/>
                        <a:pt x="2191110" y="985839"/>
                        <a:pt x="2187388" y="977153"/>
                      </a:cubicBezTo>
                      <a:cubicBezTo>
                        <a:pt x="2173739" y="945304"/>
                        <a:pt x="2169537" y="941411"/>
                        <a:pt x="2151530" y="914400"/>
                      </a:cubicBezTo>
                      <a:cubicBezTo>
                        <a:pt x="2148542" y="896471"/>
                        <a:pt x="2146508" y="878356"/>
                        <a:pt x="2142565" y="860612"/>
                      </a:cubicBezTo>
                      <a:cubicBezTo>
                        <a:pt x="2125878" y="785523"/>
                        <a:pt x="2140135" y="897388"/>
                        <a:pt x="2124636" y="788894"/>
                      </a:cubicBezTo>
                      <a:cubicBezTo>
                        <a:pt x="2120809" y="762106"/>
                        <a:pt x="2120120" y="734903"/>
                        <a:pt x="2115671" y="708212"/>
                      </a:cubicBezTo>
                      <a:cubicBezTo>
                        <a:pt x="2114117" y="698891"/>
                        <a:pt x="2108998" y="690485"/>
                        <a:pt x="2106706" y="681318"/>
                      </a:cubicBezTo>
                      <a:cubicBezTo>
                        <a:pt x="2103953" y="670307"/>
                        <a:pt x="2097557" y="624234"/>
                        <a:pt x="2088777" y="609600"/>
                      </a:cubicBezTo>
                      <a:cubicBezTo>
                        <a:pt x="2084428" y="602352"/>
                        <a:pt x="2076824" y="597647"/>
                        <a:pt x="2070847" y="591671"/>
                      </a:cubicBezTo>
                      <a:cubicBezTo>
                        <a:pt x="2064871" y="579718"/>
                        <a:pt x="2058182" y="568095"/>
                        <a:pt x="2052918" y="555812"/>
                      </a:cubicBezTo>
                      <a:cubicBezTo>
                        <a:pt x="2049196" y="547126"/>
                        <a:pt x="2048815" y="537021"/>
                        <a:pt x="2043953" y="528918"/>
                      </a:cubicBezTo>
                      <a:cubicBezTo>
                        <a:pt x="2039605" y="521670"/>
                        <a:pt x="2032000" y="516965"/>
                        <a:pt x="2026024" y="510988"/>
                      </a:cubicBezTo>
                      <a:lnTo>
                        <a:pt x="1999130" y="430306"/>
                      </a:lnTo>
                      <a:cubicBezTo>
                        <a:pt x="1996142" y="421341"/>
                        <a:pt x="1992457" y="412579"/>
                        <a:pt x="1990165" y="403412"/>
                      </a:cubicBezTo>
                      <a:cubicBezTo>
                        <a:pt x="1984189" y="379506"/>
                        <a:pt x="1977777" y="355705"/>
                        <a:pt x="1972236" y="331694"/>
                      </a:cubicBezTo>
                      <a:cubicBezTo>
                        <a:pt x="1968810" y="316847"/>
                        <a:pt x="1966967" y="301653"/>
                        <a:pt x="1963271" y="286871"/>
                      </a:cubicBezTo>
                      <a:cubicBezTo>
                        <a:pt x="1958185" y="266528"/>
                        <a:pt x="1942543" y="231596"/>
                        <a:pt x="1936377" y="215153"/>
                      </a:cubicBezTo>
                      <a:cubicBezTo>
                        <a:pt x="1933059" y="206305"/>
                        <a:pt x="1931134" y="196945"/>
                        <a:pt x="1927412" y="188259"/>
                      </a:cubicBezTo>
                      <a:cubicBezTo>
                        <a:pt x="1922148" y="175976"/>
                        <a:pt x="1916113" y="164003"/>
                        <a:pt x="1909483" y="152400"/>
                      </a:cubicBezTo>
                      <a:cubicBezTo>
                        <a:pt x="1897414" y="131280"/>
                        <a:pt x="1878396" y="108879"/>
                        <a:pt x="1864659" y="89647"/>
                      </a:cubicBezTo>
                      <a:cubicBezTo>
                        <a:pt x="1858397" y="80880"/>
                        <a:pt x="1854348" y="70371"/>
                        <a:pt x="1846730" y="62753"/>
                      </a:cubicBezTo>
                      <a:cubicBezTo>
                        <a:pt x="1803458" y="19481"/>
                        <a:pt x="1801906" y="26895"/>
                        <a:pt x="1783977" y="17930"/>
                      </a:cubicBezTo>
                      <a:close/>
                    </a:path>
                  </a:pathLst>
                </a:custGeom>
                <a:solidFill>
                  <a:schemeClr val="lt1">
                    <a:alpha val="0"/>
                  </a:schemeClr>
                </a:solidFill>
                <a:ln w="254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Overflow="overflow" horzOverflow="overflow" vert="vert" wrap="square" numCol="1" spcCol="0" rtlCol="0" fromWordArt="0" anchor="ctr" anchorCtr="0" compatLnSpc="1">
                  <a:noAutofit/>
                </a:bodyPr>
                <a:lstStyle/>
                <a:p>
                  <a:pPr algn="ctr" font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CC27627D-6F0C-511B-786A-AF4988E5A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59" t="11188" r="21100" b="18455"/>
                <a:stretch/>
              </p:blipFill>
              <p:spPr>
                <a:xfrm>
                  <a:off x="5371461" y="-28872"/>
                  <a:ext cx="3849425" cy="3499654"/>
                </a:xfrm>
                <a:prstGeom prst="rect">
                  <a:avLst/>
                </a:prstGeom>
              </p:spPr>
            </p:pic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AF7C540A-8CD1-2DF5-D59F-99CB0F34DB8E}"/>
                    </a:ext>
                  </a:extLst>
                </p:cNvPr>
                <p:cNvSpPr/>
                <p:nvPr/>
              </p:nvSpPr>
              <p:spPr>
                <a:xfrm>
                  <a:off x="7100317" y="814417"/>
                  <a:ext cx="308008" cy="325111"/>
                </a:xfrm>
                <a:custGeom>
                  <a:avLst/>
                  <a:gdLst>
                    <a:gd name="connsiteX0" fmla="*/ 56885 w 304636"/>
                    <a:gd name="connsiteY0" fmla="*/ 28280 h 320511"/>
                    <a:gd name="connsiteX1" fmla="*/ 66312 w 304636"/>
                    <a:gd name="connsiteY1" fmla="*/ 75414 h 320511"/>
                    <a:gd name="connsiteX2" fmla="*/ 28605 w 304636"/>
                    <a:gd name="connsiteY2" fmla="*/ 160255 h 320511"/>
                    <a:gd name="connsiteX3" fmla="*/ 19178 w 304636"/>
                    <a:gd name="connsiteY3" fmla="*/ 188536 h 320511"/>
                    <a:gd name="connsiteX4" fmla="*/ 325 w 304636"/>
                    <a:gd name="connsiteY4" fmla="*/ 226243 h 320511"/>
                    <a:gd name="connsiteX5" fmla="*/ 28605 w 304636"/>
                    <a:gd name="connsiteY5" fmla="*/ 311084 h 320511"/>
                    <a:gd name="connsiteX6" fmla="*/ 56885 w 304636"/>
                    <a:gd name="connsiteY6" fmla="*/ 320511 h 320511"/>
                    <a:gd name="connsiteX7" fmla="*/ 226568 w 304636"/>
                    <a:gd name="connsiteY7" fmla="*/ 301657 h 320511"/>
                    <a:gd name="connsiteX8" fmla="*/ 245421 w 304636"/>
                    <a:gd name="connsiteY8" fmla="*/ 273377 h 320511"/>
                    <a:gd name="connsiteX9" fmla="*/ 254848 w 304636"/>
                    <a:gd name="connsiteY9" fmla="*/ 226243 h 320511"/>
                    <a:gd name="connsiteX10" fmla="*/ 292555 w 304636"/>
                    <a:gd name="connsiteY10" fmla="*/ 160255 h 320511"/>
                    <a:gd name="connsiteX11" fmla="*/ 292555 w 304636"/>
                    <a:gd name="connsiteY11" fmla="*/ 28280 h 320511"/>
                    <a:gd name="connsiteX12" fmla="*/ 273702 w 304636"/>
                    <a:gd name="connsiteY12" fmla="*/ 0 h 320511"/>
                    <a:gd name="connsiteX13" fmla="*/ 56885 w 304636"/>
                    <a:gd name="connsiteY13" fmla="*/ 28280 h 32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636" h="320511">
                      <a:moveTo>
                        <a:pt x="56885" y="28280"/>
                      </a:moveTo>
                      <a:cubicBezTo>
                        <a:pt x="60027" y="43991"/>
                        <a:pt x="67762" y="59457"/>
                        <a:pt x="66312" y="75414"/>
                      </a:cubicBezTo>
                      <a:cubicBezTo>
                        <a:pt x="62770" y="114384"/>
                        <a:pt x="47712" y="131595"/>
                        <a:pt x="28605" y="160255"/>
                      </a:cubicBezTo>
                      <a:cubicBezTo>
                        <a:pt x="25463" y="169682"/>
                        <a:pt x="23092" y="179402"/>
                        <a:pt x="19178" y="188536"/>
                      </a:cubicBezTo>
                      <a:cubicBezTo>
                        <a:pt x="13643" y="201452"/>
                        <a:pt x="1723" y="212260"/>
                        <a:pt x="325" y="226243"/>
                      </a:cubicBezTo>
                      <a:cubicBezTo>
                        <a:pt x="-1890" y="248393"/>
                        <a:pt x="7152" y="293922"/>
                        <a:pt x="28605" y="311084"/>
                      </a:cubicBezTo>
                      <a:cubicBezTo>
                        <a:pt x="36364" y="317291"/>
                        <a:pt x="47458" y="317369"/>
                        <a:pt x="56885" y="320511"/>
                      </a:cubicBezTo>
                      <a:cubicBezTo>
                        <a:pt x="113446" y="314226"/>
                        <a:pt x="171358" y="315459"/>
                        <a:pt x="226568" y="301657"/>
                      </a:cubicBezTo>
                      <a:cubicBezTo>
                        <a:pt x="237559" y="298909"/>
                        <a:pt x="241443" y="283985"/>
                        <a:pt x="245421" y="273377"/>
                      </a:cubicBezTo>
                      <a:cubicBezTo>
                        <a:pt x="251047" y="258375"/>
                        <a:pt x="249781" y="241443"/>
                        <a:pt x="254848" y="226243"/>
                      </a:cubicBezTo>
                      <a:cubicBezTo>
                        <a:pt x="262820" y="202327"/>
                        <a:pt x="278765" y="180940"/>
                        <a:pt x="292555" y="160255"/>
                      </a:cubicBezTo>
                      <a:cubicBezTo>
                        <a:pt x="306652" y="103869"/>
                        <a:pt x="310558" y="106293"/>
                        <a:pt x="292555" y="28280"/>
                      </a:cubicBezTo>
                      <a:cubicBezTo>
                        <a:pt x="290008" y="17241"/>
                        <a:pt x="279986" y="9427"/>
                        <a:pt x="273702" y="0"/>
                      </a:cubicBezTo>
                      <a:lnTo>
                        <a:pt x="56885" y="28280"/>
                      </a:lnTo>
                      <a:close/>
                    </a:path>
                  </a:pathLst>
                </a:custGeom>
                <a:solidFill>
                  <a:schemeClr val="lt1">
                    <a:alpha val="0"/>
                  </a:schemeClr>
                </a:solidFill>
                <a:ln w="254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Overflow="overflow" horzOverflow="overflow" vert="vert" wrap="square" numCol="1" spcCol="0" rtlCol="0" fromWordArt="0" anchor="ctr" anchorCtr="0" compatLnSpc="1">
                  <a:noAutofit/>
                </a:bodyPr>
                <a:lstStyle/>
                <a:p>
                  <a:pPr algn="ctr" fontAlgn="ctr"/>
                  <a:endParaRPr lang="zh-CN" altLang="en-US">
                    <a:sym typeface="+mn-ea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1BFB0B47-C437-49D8-EE88-77D593377940}"/>
                  </a:ext>
                </a:extLst>
              </p:cNvPr>
              <p:cNvGrpSpPr/>
              <p:nvPr/>
            </p:nvGrpSpPr>
            <p:grpSpPr>
              <a:xfrm>
                <a:off x="2734393" y="6481830"/>
                <a:ext cx="6512516" cy="3149851"/>
                <a:chOff x="1836116" y="2484119"/>
                <a:chExt cx="7384769" cy="3499655"/>
              </a:xfrm>
            </p:grpSpPr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3A985928-C2F6-5BEE-1C50-783BBE3E3811}"/>
                    </a:ext>
                  </a:extLst>
                </p:cNvPr>
                <p:cNvGrpSpPr/>
                <p:nvPr/>
              </p:nvGrpSpPr>
              <p:grpSpPr>
                <a:xfrm>
                  <a:off x="1836116" y="2484119"/>
                  <a:ext cx="7384769" cy="3499655"/>
                  <a:chOff x="1836116" y="-1"/>
                  <a:chExt cx="7384769" cy="3499655"/>
                </a:xfrm>
              </p:grpSpPr>
              <p:pic>
                <p:nvPicPr>
                  <p:cNvPr id="20" name="图片 19">
                    <a:extLst>
                      <a:ext uri="{FF2B5EF4-FFF2-40B4-BE49-F238E27FC236}">
                        <a16:creationId xmlns:a16="http://schemas.microsoft.com/office/drawing/2014/main" id="{5AB1BA3F-9460-BE4D-6CF6-ABEB96D690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65" t="10558" r="23190" b="18100"/>
                  <a:stretch/>
                </p:blipFill>
                <p:spPr>
                  <a:xfrm>
                    <a:off x="1836116" y="-1"/>
                    <a:ext cx="3535344" cy="3499654"/>
                  </a:xfrm>
                  <a:prstGeom prst="rect">
                    <a:avLst/>
                  </a:prstGeom>
                </p:spPr>
              </p:pic>
              <p:sp>
                <p:nvSpPr>
                  <p:cNvPr id="21" name="任意多边形: 形状 20">
                    <a:extLst>
                      <a:ext uri="{FF2B5EF4-FFF2-40B4-BE49-F238E27FC236}">
                        <a16:creationId xmlns:a16="http://schemas.microsoft.com/office/drawing/2014/main" id="{D7792F67-EB14-4D8E-C6E5-8B9B4AF7D82D}"/>
                      </a:ext>
                    </a:extLst>
                  </p:cNvPr>
                  <p:cNvSpPr/>
                  <p:nvPr/>
                </p:nvSpPr>
                <p:spPr>
                  <a:xfrm>
                    <a:off x="2654679" y="415971"/>
                    <a:ext cx="2258925" cy="1708218"/>
                  </a:xfrm>
                  <a:custGeom>
                    <a:avLst/>
                    <a:gdLst>
                      <a:gd name="connsiteX0" fmla="*/ 1783977 w 2411506"/>
                      <a:gd name="connsiteY0" fmla="*/ 17930 h 1830588"/>
                      <a:gd name="connsiteX1" fmla="*/ 1739153 w 2411506"/>
                      <a:gd name="connsiteY1" fmla="*/ 8965 h 1830588"/>
                      <a:gd name="connsiteX2" fmla="*/ 1712259 w 2411506"/>
                      <a:gd name="connsiteY2" fmla="*/ 0 h 1830588"/>
                      <a:gd name="connsiteX3" fmla="*/ 1532965 w 2411506"/>
                      <a:gd name="connsiteY3" fmla="*/ 8965 h 1830588"/>
                      <a:gd name="connsiteX4" fmla="*/ 1488141 w 2411506"/>
                      <a:gd name="connsiteY4" fmla="*/ 17930 h 1830588"/>
                      <a:gd name="connsiteX5" fmla="*/ 1461247 w 2411506"/>
                      <a:gd name="connsiteY5" fmla="*/ 26894 h 1830588"/>
                      <a:gd name="connsiteX6" fmla="*/ 1389530 w 2411506"/>
                      <a:gd name="connsiteY6" fmla="*/ 35859 h 1830588"/>
                      <a:gd name="connsiteX7" fmla="*/ 1344706 w 2411506"/>
                      <a:gd name="connsiteY7" fmla="*/ 44824 h 1830588"/>
                      <a:gd name="connsiteX8" fmla="*/ 1308847 w 2411506"/>
                      <a:gd name="connsiteY8" fmla="*/ 53788 h 1830588"/>
                      <a:gd name="connsiteX9" fmla="*/ 1129553 w 2411506"/>
                      <a:gd name="connsiteY9" fmla="*/ 62753 h 1830588"/>
                      <a:gd name="connsiteX10" fmla="*/ 905436 w 2411506"/>
                      <a:gd name="connsiteY10" fmla="*/ 80683 h 1830588"/>
                      <a:gd name="connsiteX11" fmla="*/ 878541 w 2411506"/>
                      <a:gd name="connsiteY11" fmla="*/ 89647 h 1830588"/>
                      <a:gd name="connsiteX12" fmla="*/ 770965 w 2411506"/>
                      <a:gd name="connsiteY12" fmla="*/ 107577 h 1830588"/>
                      <a:gd name="connsiteX13" fmla="*/ 726141 w 2411506"/>
                      <a:gd name="connsiteY13" fmla="*/ 116541 h 1830588"/>
                      <a:gd name="connsiteX14" fmla="*/ 215153 w 2411506"/>
                      <a:gd name="connsiteY14" fmla="*/ 134471 h 1830588"/>
                      <a:gd name="connsiteX15" fmla="*/ 188259 w 2411506"/>
                      <a:gd name="connsiteY15" fmla="*/ 143436 h 1830588"/>
                      <a:gd name="connsiteX16" fmla="*/ 134471 w 2411506"/>
                      <a:gd name="connsiteY16" fmla="*/ 188259 h 1830588"/>
                      <a:gd name="connsiteX17" fmla="*/ 107577 w 2411506"/>
                      <a:gd name="connsiteY17" fmla="*/ 251012 h 1830588"/>
                      <a:gd name="connsiteX18" fmla="*/ 98612 w 2411506"/>
                      <a:gd name="connsiteY18" fmla="*/ 277906 h 1830588"/>
                      <a:gd name="connsiteX19" fmla="*/ 44824 w 2411506"/>
                      <a:gd name="connsiteY19" fmla="*/ 331694 h 1830588"/>
                      <a:gd name="connsiteX20" fmla="*/ 26894 w 2411506"/>
                      <a:gd name="connsiteY20" fmla="*/ 403412 h 1830588"/>
                      <a:gd name="connsiteX21" fmla="*/ 8965 w 2411506"/>
                      <a:gd name="connsiteY21" fmla="*/ 457200 h 1830588"/>
                      <a:gd name="connsiteX22" fmla="*/ 0 w 2411506"/>
                      <a:gd name="connsiteY22" fmla="*/ 484094 h 1830588"/>
                      <a:gd name="connsiteX23" fmla="*/ 8965 w 2411506"/>
                      <a:gd name="connsiteY23" fmla="*/ 510988 h 1830588"/>
                      <a:gd name="connsiteX24" fmla="*/ 26894 w 2411506"/>
                      <a:gd name="connsiteY24" fmla="*/ 528918 h 1830588"/>
                      <a:gd name="connsiteX25" fmla="*/ 53788 w 2411506"/>
                      <a:gd name="connsiteY25" fmla="*/ 618565 h 1830588"/>
                      <a:gd name="connsiteX26" fmla="*/ 62753 w 2411506"/>
                      <a:gd name="connsiteY26" fmla="*/ 779930 h 1830588"/>
                      <a:gd name="connsiteX27" fmla="*/ 89647 w 2411506"/>
                      <a:gd name="connsiteY27" fmla="*/ 806824 h 1830588"/>
                      <a:gd name="connsiteX28" fmla="*/ 125506 w 2411506"/>
                      <a:gd name="connsiteY28" fmla="*/ 824753 h 1830588"/>
                      <a:gd name="connsiteX29" fmla="*/ 179294 w 2411506"/>
                      <a:gd name="connsiteY29" fmla="*/ 842683 h 1830588"/>
                      <a:gd name="connsiteX30" fmla="*/ 206188 w 2411506"/>
                      <a:gd name="connsiteY30" fmla="*/ 860612 h 1830588"/>
                      <a:gd name="connsiteX31" fmla="*/ 224118 w 2411506"/>
                      <a:gd name="connsiteY31" fmla="*/ 878541 h 1830588"/>
                      <a:gd name="connsiteX32" fmla="*/ 251012 w 2411506"/>
                      <a:gd name="connsiteY32" fmla="*/ 887506 h 1830588"/>
                      <a:gd name="connsiteX33" fmla="*/ 295836 w 2411506"/>
                      <a:gd name="connsiteY33" fmla="*/ 932330 h 1830588"/>
                      <a:gd name="connsiteX34" fmla="*/ 340659 w 2411506"/>
                      <a:gd name="connsiteY34" fmla="*/ 941294 h 1830588"/>
                      <a:gd name="connsiteX35" fmla="*/ 367553 w 2411506"/>
                      <a:gd name="connsiteY35" fmla="*/ 950259 h 1830588"/>
                      <a:gd name="connsiteX36" fmla="*/ 412377 w 2411506"/>
                      <a:gd name="connsiteY36" fmla="*/ 959224 h 1830588"/>
                      <a:gd name="connsiteX37" fmla="*/ 475130 w 2411506"/>
                      <a:gd name="connsiteY37" fmla="*/ 977153 h 1830588"/>
                      <a:gd name="connsiteX38" fmla="*/ 510988 w 2411506"/>
                      <a:gd name="connsiteY38" fmla="*/ 986118 h 1830588"/>
                      <a:gd name="connsiteX39" fmla="*/ 573741 w 2411506"/>
                      <a:gd name="connsiteY39" fmla="*/ 1013012 h 1830588"/>
                      <a:gd name="connsiteX40" fmla="*/ 600636 w 2411506"/>
                      <a:gd name="connsiteY40" fmla="*/ 1030941 h 1830588"/>
                      <a:gd name="connsiteX41" fmla="*/ 672353 w 2411506"/>
                      <a:gd name="connsiteY41" fmla="*/ 1048871 h 1830588"/>
                      <a:gd name="connsiteX42" fmla="*/ 708212 w 2411506"/>
                      <a:gd name="connsiteY42" fmla="*/ 1066800 h 1830588"/>
                      <a:gd name="connsiteX43" fmla="*/ 762000 w 2411506"/>
                      <a:gd name="connsiteY43" fmla="*/ 1084730 h 1830588"/>
                      <a:gd name="connsiteX44" fmla="*/ 788894 w 2411506"/>
                      <a:gd name="connsiteY44" fmla="*/ 1102659 h 1830588"/>
                      <a:gd name="connsiteX45" fmla="*/ 842683 w 2411506"/>
                      <a:gd name="connsiteY45" fmla="*/ 1120588 h 1830588"/>
                      <a:gd name="connsiteX46" fmla="*/ 869577 w 2411506"/>
                      <a:gd name="connsiteY46" fmla="*/ 1129553 h 1830588"/>
                      <a:gd name="connsiteX47" fmla="*/ 914400 w 2411506"/>
                      <a:gd name="connsiteY47" fmla="*/ 1156447 h 1830588"/>
                      <a:gd name="connsiteX48" fmla="*/ 932330 w 2411506"/>
                      <a:gd name="connsiteY48" fmla="*/ 1174377 h 1830588"/>
                      <a:gd name="connsiteX49" fmla="*/ 959224 w 2411506"/>
                      <a:gd name="connsiteY49" fmla="*/ 1192306 h 1830588"/>
                      <a:gd name="connsiteX50" fmla="*/ 1030941 w 2411506"/>
                      <a:gd name="connsiteY50" fmla="*/ 1219200 h 1830588"/>
                      <a:gd name="connsiteX51" fmla="*/ 1120588 w 2411506"/>
                      <a:gd name="connsiteY51" fmla="*/ 1264024 h 1830588"/>
                      <a:gd name="connsiteX52" fmla="*/ 1147483 w 2411506"/>
                      <a:gd name="connsiteY52" fmla="*/ 1281953 h 1830588"/>
                      <a:gd name="connsiteX53" fmla="*/ 1174377 w 2411506"/>
                      <a:gd name="connsiteY53" fmla="*/ 1308847 h 1830588"/>
                      <a:gd name="connsiteX54" fmla="*/ 1210236 w 2411506"/>
                      <a:gd name="connsiteY54" fmla="*/ 1326777 h 1830588"/>
                      <a:gd name="connsiteX55" fmla="*/ 1237130 w 2411506"/>
                      <a:gd name="connsiteY55" fmla="*/ 1353671 h 1830588"/>
                      <a:gd name="connsiteX56" fmla="*/ 1272988 w 2411506"/>
                      <a:gd name="connsiteY56" fmla="*/ 1380565 h 1830588"/>
                      <a:gd name="connsiteX57" fmla="*/ 1281953 w 2411506"/>
                      <a:gd name="connsiteY57" fmla="*/ 1407459 h 1830588"/>
                      <a:gd name="connsiteX58" fmla="*/ 1326777 w 2411506"/>
                      <a:gd name="connsiteY58" fmla="*/ 1461247 h 1830588"/>
                      <a:gd name="connsiteX59" fmla="*/ 1335741 w 2411506"/>
                      <a:gd name="connsiteY59" fmla="*/ 1488141 h 1830588"/>
                      <a:gd name="connsiteX60" fmla="*/ 1362636 w 2411506"/>
                      <a:gd name="connsiteY60" fmla="*/ 1506071 h 1830588"/>
                      <a:gd name="connsiteX61" fmla="*/ 1398494 w 2411506"/>
                      <a:gd name="connsiteY61" fmla="*/ 1532965 h 1830588"/>
                      <a:gd name="connsiteX62" fmla="*/ 1461247 w 2411506"/>
                      <a:gd name="connsiteY62" fmla="*/ 1550894 h 1830588"/>
                      <a:gd name="connsiteX63" fmla="*/ 1479177 w 2411506"/>
                      <a:gd name="connsiteY63" fmla="*/ 1577788 h 1830588"/>
                      <a:gd name="connsiteX64" fmla="*/ 1497106 w 2411506"/>
                      <a:gd name="connsiteY64" fmla="*/ 1595718 h 1830588"/>
                      <a:gd name="connsiteX65" fmla="*/ 1506071 w 2411506"/>
                      <a:gd name="connsiteY65" fmla="*/ 1622612 h 1830588"/>
                      <a:gd name="connsiteX66" fmla="*/ 1497106 w 2411506"/>
                      <a:gd name="connsiteY66" fmla="*/ 1694330 h 1830588"/>
                      <a:gd name="connsiteX67" fmla="*/ 1479177 w 2411506"/>
                      <a:gd name="connsiteY67" fmla="*/ 1757083 h 1830588"/>
                      <a:gd name="connsiteX68" fmla="*/ 1488141 w 2411506"/>
                      <a:gd name="connsiteY68" fmla="*/ 1783977 h 1830588"/>
                      <a:gd name="connsiteX69" fmla="*/ 1515036 w 2411506"/>
                      <a:gd name="connsiteY69" fmla="*/ 1792941 h 1830588"/>
                      <a:gd name="connsiteX70" fmla="*/ 1667436 w 2411506"/>
                      <a:gd name="connsiteY70" fmla="*/ 1775012 h 1830588"/>
                      <a:gd name="connsiteX71" fmla="*/ 1703294 w 2411506"/>
                      <a:gd name="connsiteY71" fmla="*/ 1757083 h 1830588"/>
                      <a:gd name="connsiteX72" fmla="*/ 1712259 w 2411506"/>
                      <a:gd name="connsiteY72" fmla="*/ 1730188 h 1830588"/>
                      <a:gd name="connsiteX73" fmla="*/ 1766047 w 2411506"/>
                      <a:gd name="connsiteY73" fmla="*/ 1712259 h 1830588"/>
                      <a:gd name="connsiteX74" fmla="*/ 1981200 w 2411506"/>
                      <a:gd name="connsiteY74" fmla="*/ 1721224 h 1830588"/>
                      <a:gd name="connsiteX75" fmla="*/ 2043953 w 2411506"/>
                      <a:gd name="connsiteY75" fmla="*/ 1739153 h 1830588"/>
                      <a:gd name="connsiteX76" fmla="*/ 2088777 w 2411506"/>
                      <a:gd name="connsiteY76" fmla="*/ 1748118 h 1830588"/>
                      <a:gd name="connsiteX77" fmla="*/ 2160494 w 2411506"/>
                      <a:gd name="connsiteY77" fmla="*/ 1775012 h 1830588"/>
                      <a:gd name="connsiteX78" fmla="*/ 2196353 w 2411506"/>
                      <a:gd name="connsiteY78" fmla="*/ 1792941 h 1830588"/>
                      <a:gd name="connsiteX79" fmla="*/ 2232212 w 2411506"/>
                      <a:gd name="connsiteY79" fmla="*/ 1801906 h 1830588"/>
                      <a:gd name="connsiteX80" fmla="*/ 2339788 w 2411506"/>
                      <a:gd name="connsiteY80" fmla="*/ 1819836 h 1830588"/>
                      <a:gd name="connsiteX81" fmla="*/ 2375647 w 2411506"/>
                      <a:gd name="connsiteY81" fmla="*/ 1828800 h 1830588"/>
                      <a:gd name="connsiteX82" fmla="*/ 2384612 w 2411506"/>
                      <a:gd name="connsiteY82" fmla="*/ 1792941 h 1830588"/>
                      <a:gd name="connsiteX83" fmla="*/ 2411506 w 2411506"/>
                      <a:gd name="connsiteY83" fmla="*/ 1739153 h 1830588"/>
                      <a:gd name="connsiteX84" fmla="*/ 2393577 w 2411506"/>
                      <a:gd name="connsiteY84" fmla="*/ 1712259 h 1830588"/>
                      <a:gd name="connsiteX85" fmla="*/ 2375647 w 2411506"/>
                      <a:gd name="connsiteY85" fmla="*/ 1694330 h 1830588"/>
                      <a:gd name="connsiteX86" fmla="*/ 2366683 w 2411506"/>
                      <a:gd name="connsiteY86" fmla="*/ 1667436 h 1830588"/>
                      <a:gd name="connsiteX87" fmla="*/ 2348753 w 2411506"/>
                      <a:gd name="connsiteY87" fmla="*/ 1595718 h 1830588"/>
                      <a:gd name="connsiteX88" fmla="*/ 2330824 w 2411506"/>
                      <a:gd name="connsiteY88" fmla="*/ 1470212 h 1830588"/>
                      <a:gd name="connsiteX89" fmla="*/ 2321859 w 2411506"/>
                      <a:gd name="connsiteY89" fmla="*/ 1434353 h 1830588"/>
                      <a:gd name="connsiteX90" fmla="*/ 2303930 w 2411506"/>
                      <a:gd name="connsiteY90" fmla="*/ 1398494 h 1830588"/>
                      <a:gd name="connsiteX91" fmla="*/ 2294965 w 2411506"/>
                      <a:gd name="connsiteY91" fmla="*/ 1371600 h 1830588"/>
                      <a:gd name="connsiteX92" fmla="*/ 2277036 w 2411506"/>
                      <a:gd name="connsiteY92" fmla="*/ 1299883 h 1830588"/>
                      <a:gd name="connsiteX93" fmla="*/ 2259106 w 2411506"/>
                      <a:gd name="connsiteY93" fmla="*/ 1281953 h 1830588"/>
                      <a:gd name="connsiteX94" fmla="*/ 2250141 w 2411506"/>
                      <a:gd name="connsiteY94" fmla="*/ 1219200 h 1830588"/>
                      <a:gd name="connsiteX95" fmla="*/ 2241177 w 2411506"/>
                      <a:gd name="connsiteY95" fmla="*/ 1174377 h 1830588"/>
                      <a:gd name="connsiteX96" fmla="*/ 2232212 w 2411506"/>
                      <a:gd name="connsiteY96" fmla="*/ 1057836 h 1830588"/>
                      <a:gd name="connsiteX97" fmla="*/ 2196353 w 2411506"/>
                      <a:gd name="connsiteY97" fmla="*/ 1004047 h 1830588"/>
                      <a:gd name="connsiteX98" fmla="*/ 2187388 w 2411506"/>
                      <a:gd name="connsiteY98" fmla="*/ 977153 h 1830588"/>
                      <a:gd name="connsiteX99" fmla="*/ 2151530 w 2411506"/>
                      <a:gd name="connsiteY99" fmla="*/ 914400 h 1830588"/>
                      <a:gd name="connsiteX100" fmla="*/ 2142565 w 2411506"/>
                      <a:gd name="connsiteY100" fmla="*/ 860612 h 1830588"/>
                      <a:gd name="connsiteX101" fmla="*/ 2124636 w 2411506"/>
                      <a:gd name="connsiteY101" fmla="*/ 788894 h 1830588"/>
                      <a:gd name="connsiteX102" fmla="*/ 2115671 w 2411506"/>
                      <a:gd name="connsiteY102" fmla="*/ 708212 h 1830588"/>
                      <a:gd name="connsiteX103" fmla="*/ 2106706 w 2411506"/>
                      <a:gd name="connsiteY103" fmla="*/ 681318 h 1830588"/>
                      <a:gd name="connsiteX104" fmla="*/ 2088777 w 2411506"/>
                      <a:gd name="connsiteY104" fmla="*/ 609600 h 1830588"/>
                      <a:gd name="connsiteX105" fmla="*/ 2070847 w 2411506"/>
                      <a:gd name="connsiteY105" fmla="*/ 591671 h 1830588"/>
                      <a:gd name="connsiteX106" fmla="*/ 2052918 w 2411506"/>
                      <a:gd name="connsiteY106" fmla="*/ 555812 h 1830588"/>
                      <a:gd name="connsiteX107" fmla="*/ 2043953 w 2411506"/>
                      <a:gd name="connsiteY107" fmla="*/ 528918 h 1830588"/>
                      <a:gd name="connsiteX108" fmla="*/ 2026024 w 2411506"/>
                      <a:gd name="connsiteY108" fmla="*/ 510988 h 1830588"/>
                      <a:gd name="connsiteX109" fmla="*/ 1999130 w 2411506"/>
                      <a:gd name="connsiteY109" fmla="*/ 430306 h 1830588"/>
                      <a:gd name="connsiteX110" fmla="*/ 1990165 w 2411506"/>
                      <a:gd name="connsiteY110" fmla="*/ 403412 h 1830588"/>
                      <a:gd name="connsiteX111" fmla="*/ 1972236 w 2411506"/>
                      <a:gd name="connsiteY111" fmla="*/ 331694 h 1830588"/>
                      <a:gd name="connsiteX112" fmla="*/ 1963271 w 2411506"/>
                      <a:gd name="connsiteY112" fmla="*/ 286871 h 1830588"/>
                      <a:gd name="connsiteX113" fmla="*/ 1936377 w 2411506"/>
                      <a:gd name="connsiteY113" fmla="*/ 215153 h 1830588"/>
                      <a:gd name="connsiteX114" fmla="*/ 1927412 w 2411506"/>
                      <a:gd name="connsiteY114" fmla="*/ 188259 h 1830588"/>
                      <a:gd name="connsiteX115" fmla="*/ 1909483 w 2411506"/>
                      <a:gd name="connsiteY115" fmla="*/ 152400 h 1830588"/>
                      <a:gd name="connsiteX116" fmla="*/ 1864659 w 2411506"/>
                      <a:gd name="connsiteY116" fmla="*/ 89647 h 1830588"/>
                      <a:gd name="connsiteX117" fmla="*/ 1846730 w 2411506"/>
                      <a:gd name="connsiteY117" fmla="*/ 62753 h 1830588"/>
                      <a:gd name="connsiteX118" fmla="*/ 1783977 w 2411506"/>
                      <a:gd name="connsiteY118" fmla="*/ 17930 h 1830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</a:cxnLst>
                    <a:rect l="l" t="t" r="r" b="b"/>
                    <a:pathLst>
                      <a:path w="2411506" h="1830588">
                        <a:moveTo>
                          <a:pt x="1783977" y="17930"/>
                        </a:moveTo>
                        <a:cubicBezTo>
                          <a:pt x="1766048" y="8965"/>
                          <a:pt x="1753935" y="12661"/>
                          <a:pt x="1739153" y="8965"/>
                        </a:cubicBezTo>
                        <a:cubicBezTo>
                          <a:pt x="1729986" y="6673"/>
                          <a:pt x="1721709" y="0"/>
                          <a:pt x="1712259" y="0"/>
                        </a:cubicBezTo>
                        <a:cubicBezTo>
                          <a:pt x="1652420" y="0"/>
                          <a:pt x="1592730" y="5977"/>
                          <a:pt x="1532965" y="8965"/>
                        </a:cubicBezTo>
                        <a:cubicBezTo>
                          <a:pt x="1518024" y="11953"/>
                          <a:pt x="1502923" y="14235"/>
                          <a:pt x="1488141" y="17930"/>
                        </a:cubicBezTo>
                        <a:cubicBezTo>
                          <a:pt x="1478974" y="20222"/>
                          <a:pt x="1470544" y="25204"/>
                          <a:pt x="1461247" y="26894"/>
                        </a:cubicBezTo>
                        <a:cubicBezTo>
                          <a:pt x="1437544" y="31204"/>
                          <a:pt x="1413342" y="32196"/>
                          <a:pt x="1389530" y="35859"/>
                        </a:cubicBezTo>
                        <a:cubicBezTo>
                          <a:pt x="1374470" y="38176"/>
                          <a:pt x="1359580" y="41519"/>
                          <a:pt x="1344706" y="44824"/>
                        </a:cubicBezTo>
                        <a:cubicBezTo>
                          <a:pt x="1332679" y="47497"/>
                          <a:pt x="1321125" y="52765"/>
                          <a:pt x="1308847" y="53788"/>
                        </a:cubicBezTo>
                        <a:cubicBezTo>
                          <a:pt x="1249214" y="58757"/>
                          <a:pt x="1189318" y="59765"/>
                          <a:pt x="1129553" y="62753"/>
                        </a:cubicBezTo>
                        <a:cubicBezTo>
                          <a:pt x="1009864" y="86692"/>
                          <a:pt x="1163525" y="58241"/>
                          <a:pt x="905436" y="80683"/>
                        </a:cubicBezTo>
                        <a:cubicBezTo>
                          <a:pt x="896022" y="81502"/>
                          <a:pt x="887709" y="87355"/>
                          <a:pt x="878541" y="89647"/>
                        </a:cubicBezTo>
                        <a:cubicBezTo>
                          <a:pt x="836282" y="100212"/>
                          <a:pt x="816513" y="99986"/>
                          <a:pt x="770965" y="107577"/>
                        </a:cubicBezTo>
                        <a:cubicBezTo>
                          <a:pt x="755935" y="110082"/>
                          <a:pt x="741360" y="115805"/>
                          <a:pt x="726141" y="116541"/>
                        </a:cubicBezTo>
                        <a:cubicBezTo>
                          <a:pt x="555906" y="124778"/>
                          <a:pt x="385482" y="128494"/>
                          <a:pt x="215153" y="134471"/>
                        </a:cubicBezTo>
                        <a:cubicBezTo>
                          <a:pt x="206188" y="137459"/>
                          <a:pt x="196711" y="139210"/>
                          <a:pt x="188259" y="143436"/>
                        </a:cubicBezTo>
                        <a:cubicBezTo>
                          <a:pt x="163296" y="155917"/>
                          <a:pt x="154298" y="168432"/>
                          <a:pt x="134471" y="188259"/>
                        </a:cubicBezTo>
                        <a:cubicBezTo>
                          <a:pt x="115813" y="262888"/>
                          <a:pt x="138531" y="189104"/>
                          <a:pt x="107577" y="251012"/>
                        </a:cubicBezTo>
                        <a:cubicBezTo>
                          <a:pt x="103351" y="259464"/>
                          <a:pt x="104414" y="270447"/>
                          <a:pt x="98612" y="277906"/>
                        </a:cubicBezTo>
                        <a:cubicBezTo>
                          <a:pt x="83045" y="297921"/>
                          <a:pt x="44824" y="331694"/>
                          <a:pt x="44824" y="331694"/>
                        </a:cubicBezTo>
                        <a:cubicBezTo>
                          <a:pt x="17626" y="413284"/>
                          <a:pt x="59342" y="284435"/>
                          <a:pt x="26894" y="403412"/>
                        </a:cubicBezTo>
                        <a:cubicBezTo>
                          <a:pt x="21921" y="421645"/>
                          <a:pt x="14941" y="439271"/>
                          <a:pt x="8965" y="457200"/>
                        </a:cubicBezTo>
                        <a:lnTo>
                          <a:pt x="0" y="484094"/>
                        </a:lnTo>
                        <a:cubicBezTo>
                          <a:pt x="2988" y="493059"/>
                          <a:pt x="4103" y="502885"/>
                          <a:pt x="8965" y="510988"/>
                        </a:cubicBezTo>
                        <a:cubicBezTo>
                          <a:pt x="13313" y="518236"/>
                          <a:pt x="23114" y="521358"/>
                          <a:pt x="26894" y="528918"/>
                        </a:cubicBezTo>
                        <a:cubicBezTo>
                          <a:pt x="37810" y="550750"/>
                          <a:pt x="47353" y="592823"/>
                          <a:pt x="53788" y="618565"/>
                        </a:cubicBezTo>
                        <a:cubicBezTo>
                          <a:pt x="56776" y="672353"/>
                          <a:pt x="52673" y="727010"/>
                          <a:pt x="62753" y="779930"/>
                        </a:cubicBezTo>
                        <a:cubicBezTo>
                          <a:pt x="65125" y="792384"/>
                          <a:pt x="79330" y="799455"/>
                          <a:pt x="89647" y="806824"/>
                        </a:cubicBezTo>
                        <a:cubicBezTo>
                          <a:pt x="100522" y="814591"/>
                          <a:pt x="113098" y="819790"/>
                          <a:pt x="125506" y="824753"/>
                        </a:cubicBezTo>
                        <a:cubicBezTo>
                          <a:pt x="143053" y="831772"/>
                          <a:pt x="163569" y="832200"/>
                          <a:pt x="179294" y="842683"/>
                        </a:cubicBezTo>
                        <a:cubicBezTo>
                          <a:pt x="188259" y="848659"/>
                          <a:pt x="197775" y="853882"/>
                          <a:pt x="206188" y="860612"/>
                        </a:cubicBezTo>
                        <a:cubicBezTo>
                          <a:pt x="212788" y="865892"/>
                          <a:pt x="216870" y="874193"/>
                          <a:pt x="224118" y="878541"/>
                        </a:cubicBezTo>
                        <a:cubicBezTo>
                          <a:pt x="232221" y="883403"/>
                          <a:pt x="242047" y="884518"/>
                          <a:pt x="251012" y="887506"/>
                        </a:cubicBezTo>
                        <a:cubicBezTo>
                          <a:pt x="265953" y="902447"/>
                          <a:pt x="275116" y="928186"/>
                          <a:pt x="295836" y="932330"/>
                        </a:cubicBezTo>
                        <a:cubicBezTo>
                          <a:pt x="310777" y="935318"/>
                          <a:pt x="325877" y="937599"/>
                          <a:pt x="340659" y="941294"/>
                        </a:cubicBezTo>
                        <a:cubicBezTo>
                          <a:pt x="349826" y="943586"/>
                          <a:pt x="358386" y="947967"/>
                          <a:pt x="367553" y="950259"/>
                        </a:cubicBezTo>
                        <a:cubicBezTo>
                          <a:pt x="382335" y="953955"/>
                          <a:pt x="397503" y="955919"/>
                          <a:pt x="412377" y="959224"/>
                        </a:cubicBezTo>
                        <a:cubicBezTo>
                          <a:pt x="475437" y="973237"/>
                          <a:pt x="422717" y="962177"/>
                          <a:pt x="475130" y="977153"/>
                        </a:cubicBezTo>
                        <a:cubicBezTo>
                          <a:pt x="486976" y="980538"/>
                          <a:pt x="499142" y="982733"/>
                          <a:pt x="510988" y="986118"/>
                        </a:cubicBezTo>
                        <a:cubicBezTo>
                          <a:pt x="536133" y="993303"/>
                          <a:pt x="549833" y="999351"/>
                          <a:pt x="573741" y="1013012"/>
                        </a:cubicBezTo>
                        <a:cubicBezTo>
                          <a:pt x="583096" y="1018358"/>
                          <a:pt x="590999" y="1026123"/>
                          <a:pt x="600636" y="1030941"/>
                        </a:cubicBezTo>
                        <a:cubicBezTo>
                          <a:pt x="619015" y="1040130"/>
                          <a:pt x="655302" y="1045461"/>
                          <a:pt x="672353" y="1048871"/>
                        </a:cubicBezTo>
                        <a:cubicBezTo>
                          <a:pt x="684306" y="1054847"/>
                          <a:pt x="695804" y="1061837"/>
                          <a:pt x="708212" y="1066800"/>
                        </a:cubicBezTo>
                        <a:cubicBezTo>
                          <a:pt x="725759" y="1073819"/>
                          <a:pt x="744730" y="1077054"/>
                          <a:pt x="762000" y="1084730"/>
                        </a:cubicBezTo>
                        <a:cubicBezTo>
                          <a:pt x="771846" y="1089106"/>
                          <a:pt x="779048" y="1098283"/>
                          <a:pt x="788894" y="1102659"/>
                        </a:cubicBezTo>
                        <a:cubicBezTo>
                          <a:pt x="806165" y="1110335"/>
                          <a:pt x="824753" y="1114612"/>
                          <a:pt x="842683" y="1120588"/>
                        </a:cubicBezTo>
                        <a:lnTo>
                          <a:pt x="869577" y="1129553"/>
                        </a:lnTo>
                        <a:cubicBezTo>
                          <a:pt x="915004" y="1174982"/>
                          <a:pt x="856215" y="1121537"/>
                          <a:pt x="914400" y="1156447"/>
                        </a:cubicBezTo>
                        <a:cubicBezTo>
                          <a:pt x="921648" y="1160796"/>
                          <a:pt x="925730" y="1169097"/>
                          <a:pt x="932330" y="1174377"/>
                        </a:cubicBezTo>
                        <a:cubicBezTo>
                          <a:pt x="940743" y="1181108"/>
                          <a:pt x="949587" y="1187488"/>
                          <a:pt x="959224" y="1192306"/>
                        </a:cubicBezTo>
                        <a:cubicBezTo>
                          <a:pt x="980672" y="1203030"/>
                          <a:pt x="1007659" y="1211440"/>
                          <a:pt x="1030941" y="1219200"/>
                        </a:cubicBezTo>
                        <a:cubicBezTo>
                          <a:pt x="1094981" y="1261893"/>
                          <a:pt x="1063825" y="1249832"/>
                          <a:pt x="1120588" y="1264024"/>
                        </a:cubicBezTo>
                        <a:cubicBezTo>
                          <a:pt x="1129553" y="1270000"/>
                          <a:pt x="1139206" y="1275056"/>
                          <a:pt x="1147483" y="1281953"/>
                        </a:cubicBezTo>
                        <a:cubicBezTo>
                          <a:pt x="1157223" y="1290069"/>
                          <a:pt x="1164061" y="1301478"/>
                          <a:pt x="1174377" y="1308847"/>
                        </a:cubicBezTo>
                        <a:cubicBezTo>
                          <a:pt x="1185252" y="1316615"/>
                          <a:pt x="1199361" y="1319009"/>
                          <a:pt x="1210236" y="1326777"/>
                        </a:cubicBezTo>
                        <a:cubicBezTo>
                          <a:pt x="1220552" y="1334146"/>
                          <a:pt x="1227504" y="1345420"/>
                          <a:pt x="1237130" y="1353671"/>
                        </a:cubicBezTo>
                        <a:cubicBezTo>
                          <a:pt x="1248474" y="1363394"/>
                          <a:pt x="1261035" y="1371600"/>
                          <a:pt x="1272988" y="1380565"/>
                        </a:cubicBezTo>
                        <a:cubicBezTo>
                          <a:pt x="1275976" y="1389530"/>
                          <a:pt x="1277727" y="1399007"/>
                          <a:pt x="1281953" y="1407459"/>
                        </a:cubicBezTo>
                        <a:cubicBezTo>
                          <a:pt x="1294434" y="1432420"/>
                          <a:pt x="1306952" y="1441422"/>
                          <a:pt x="1326777" y="1461247"/>
                        </a:cubicBezTo>
                        <a:cubicBezTo>
                          <a:pt x="1329765" y="1470212"/>
                          <a:pt x="1329838" y="1480762"/>
                          <a:pt x="1335741" y="1488141"/>
                        </a:cubicBezTo>
                        <a:cubicBezTo>
                          <a:pt x="1342472" y="1496555"/>
                          <a:pt x="1353868" y="1499808"/>
                          <a:pt x="1362636" y="1506071"/>
                        </a:cubicBezTo>
                        <a:cubicBezTo>
                          <a:pt x="1374794" y="1514755"/>
                          <a:pt x="1385522" y="1525552"/>
                          <a:pt x="1398494" y="1532965"/>
                        </a:cubicBezTo>
                        <a:cubicBezTo>
                          <a:pt x="1408500" y="1538683"/>
                          <a:pt x="1453480" y="1548952"/>
                          <a:pt x="1461247" y="1550894"/>
                        </a:cubicBezTo>
                        <a:cubicBezTo>
                          <a:pt x="1467224" y="1559859"/>
                          <a:pt x="1472446" y="1569375"/>
                          <a:pt x="1479177" y="1577788"/>
                        </a:cubicBezTo>
                        <a:cubicBezTo>
                          <a:pt x="1484457" y="1584388"/>
                          <a:pt x="1492758" y="1588470"/>
                          <a:pt x="1497106" y="1595718"/>
                        </a:cubicBezTo>
                        <a:cubicBezTo>
                          <a:pt x="1501968" y="1603821"/>
                          <a:pt x="1503083" y="1613647"/>
                          <a:pt x="1506071" y="1622612"/>
                        </a:cubicBezTo>
                        <a:cubicBezTo>
                          <a:pt x="1503083" y="1646518"/>
                          <a:pt x="1501067" y="1670566"/>
                          <a:pt x="1497106" y="1694330"/>
                        </a:cubicBezTo>
                        <a:cubicBezTo>
                          <a:pt x="1493355" y="1716835"/>
                          <a:pt x="1486280" y="1735773"/>
                          <a:pt x="1479177" y="1757083"/>
                        </a:cubicBezTo>
                        <a:cubicBezTo>
                          <a:pt x="1482165" y="1766048"/>
                          <a:pt x="1481459" y="1777295"/>
                          <a:pt x="1488141" y="1783977"/>
                        </a:cubicBezTo>
                        <a:cubicBezTo>
                          <a:pt x="1494823" y="1790659"/>
                          <a:pt x="1505586" y="1792941"/>
                          <a:pt x="1515036" y="1792941"/>
                        </a:cubicBezTo>
                        <a:cubicBezTo>
                          <a:pt x="1568093" y="1792941"/>
                          <a:pt x="1616147" y="1783560"/>
                          <a:pt x="1667436" y="1775012"/>
                        </a:cubicBezTo>
                        <a:cubicBezTo>
                          <a:pt x="1679389" y="1769036"/>
                          <a:pt x="1693845" y="1766533"/>
                          <a:pt x="1703294" y="1757083"/>
                        </a:cubicBezTo>
                        <a:cubicBezTo>
                          <a:pt x="1709976" y="1750401"/>
                          <a:pt x="1704569" y="1735681"/>
                          <a:pt x="1712259" y="1730188"/>
                        </a:cubicBezTo>
                        <a:cubicBezTo>
                          <a:pt x="1727638" y="1719203"/>
                          <a:pt x="1748118" y="1718235"/>
                          <a:pt x="1766047" y="1712259"/>
                        </a:cubicBezTo>
                        <a:cubicBezTo>
                          <a:pt x="1837765" y="1715247"/>
                          <a:pt x="1909603" y="1716110"/>
                          <a:pt x="1981200" y="1721224"/>
                        </a:cubicBezTo>
                        <a:cubicBezTo>
                          <a:pt x="2004683" y="1722901"/>
                          <a:pt x="2021893" y="1733638"/>
                          <a:pt x="2043953" y="1739153"/>
                        </a:cubicBezTo>
                        <a:cubicBezTo>
                          <a:pt x="2058735" y="1742849"/>
                          <a:pt x="2073836" y="1745130"/>
                          <a:pt x="2088777" y="1748118"/>
                        </a:cubicBezTo>
                        <a:cubicBezTo>
                          <a:pt x="2144015" y="1784942"/>
                          <a:pt x="2082952" y="1749165"/>
                          <a:pt x="2160494" y="1775012"/>
                        </a:cubicBezTo>
                        <a:cubicBezTo>
                          <a:pt x="2173172" y="1779238"/>
                          <a:pt x="2183840" y="1788249"/>
                          <a:pt x="2196353" y="1792941"/>
                        </a:cubicBezTo>
                        <a:cubicBezTo>
                          <a:pt x="2207889" y="1797267"/>
                          <a:pt x="2220365" y="1798521"/>
                          <a:pt x="2232212" y="1801906"/>
                        </a:cubicBezTo>
                        <a:cubicBezTo>
                          <a:pt x="2299113" y="1821021"/>
                          <a:pt x="2208661" y="1805266"/>
                          <a:pt x="2339788" y="1819836"/>
                        </a:cubicBezTo>
                        <a:cubicBezTo>
                          <a:pt x="2351741" y="1822824"/>
                          <a:pt x="2365082" y="1835139"/>
                          <a:pt x="2375647" y="1828800"/>
                        </a:cubicBezTo>
                        <a:cubicBezTo>
                          <a:pt x="2386212" y="1822461"/>
                          <a:pt x="2381227" y="1804788"/>
                          <a:pt x="2384612" y="1792941"/>
                        </a:cubicBezTo>
                        <a:cubicBezTo>
                          <a:pt x="2393891" y="1760466"/>
                          <a:pt x="2391862" y="1768619"/>
                          <a:pt x="2411506" y="1739153"/>
                        </a:cubicBezTo>
                        <a:cubicBezTo>
                          <a:pt x="2405530" y="1730188"/>
                          <a:pt x="2400308" y="1720672"/>
                          <a:pt x="2393577" y="1712259"/>
                        </a:cubicBezTo>
                        <a:cubicBezTo>
                          <a:pt x="2388297" y="1705659"/>
                          <a:pt x="2379996" y="1701578"/>
                          <a:pt x="2375647" y="1694330"/>
                        </a:cubicBezTo>
                        <a:cubicBezTo>
                          <a:pt x="2370785" y="1686227"/>
                          <a:pt x="2369169" y="1676553"/>
                          <a:pt x="2366683" y="1667436"/>
                        </a:cubicBezTo>
                        <a:cubicBezTo>
                          <a:pt x="2360199" y="1643662"/>
                          <a:pt x="2352238" y="1620112"/>
                          <a:pt x="2348753" y="1595718"/>
                        </a:cubicBezTo>
                        <a:cubicBezTo>
                          <a:pt x="2342777" y="1553883"/>
                          <a:pt x="2337771" y="1511897"/>
                          <a:pt x="2330824" y="1470212"/>
                        </a:cubicBezTo>
                        <a:cubicBezTo>
                          <a:pt x="2328798" y="1458059"/>
                          <a:pt x="2326185" y="1445889"/>
                          <a:pt x="2321859" y="1434353"/>
                        </a:cubicBezTo>
                        <a:cubicBezTo>
                          <a:pt x="2317167" y="1421840"/>
                          <a:pt x="2309194" y="1410777"/>
                          <a:pt x="2303930" y="1398494"/>
                        </a:cubicBezTo>
                        <a:cubicBezTo>
                          <a:pt x="2300208" y="1389808"/>
                          <a:pt x="2297451" y="1380717"/>
                          <a:pt x="2294965" y="1371600"/>
                        </a:cubicBezTo>
                        <a:cubicBezTo>
                          <a:pt x="2288481" y="1347827"/>
                          <a:pt x="2294460" y="1317307"/>
                          <a:pt x="2277036" y="1299883"/>
                        </a:cubicBezTo>
                        <a:lnTo>
                          <a:pt x="2259106" y="1281953"/>
                        </a:lnTo>
                        <a:cubicBezTo>
                          <a:pt x="2256118" y="1261035"/>
                          <a:pt x="2253615" y="1240043"/>
                          <a:pt x="2250141" y="1219200"/>
                        </a:cubicBezTo>
                        <a:cubicBezTo>
                          <a:pt x="2247636" y="1204170"/>
                          <a:pt x="2242860" y="1189521"/>
                          <a:pt x="2241177" y="1174377"/>
                        </a:cubicBezTo>
                        <a:cubicBezTo>
                          <a:pt x="2236874" y="1135654"/>
                          <a:pt x="2242128" y="1095515"/>
                          <a:pt x="2232212" y="1057836"/>
                        </a:cubicBezTo>
                        <a:cubicBezTo>
                          <a:pt x="2226728" y="1036997"/>
                          <a:pt x="2203168" y="1024490"/>
                          <a:pt x="2196353" y="1004047"/>
                        </a:cubicBezTo>
                        <a:cubicBezTo>
                          <a:pt x="2193365" y="995082"/>
                          <a:pt x="2191110" y="985839"/>
                          <a:pt x="2187388" y="977153"/>
                        </a:cubicBezTo>
                        <a:cubicBezTo>
                          <a:pt x="2173739" y="945304"/>
                          <a:pt x="2169537" y="941411"/>
                          <a:pt x="2151530" y="914400"/>
                        </a:cubicBezTo>
                        <a:cubicBezTo>
                          <a:pt x="2148542" y="896471"/>
                          <a:pt x="2146508" y="878356"/>
                          <a:pt x="2142565" y="860612"/>
                        </a:cubicBezTo>
                        <a:cubicBezTo>
                          <a:pt x="2125878" y="785523"/>
                          <a:pt x="2140135" y="897388"/>
                          <a:pt x="2124636" y="788894"/>
                        </a:cubicBezTo>
                        <a:cubicBezTo>
                          <a:pt x="2120809" y="762106"/>
                          <a:pt x="2120120" y="734903"/>
                          <a:pt x="2115671" y="708212"/>
                        </a:cubicBezTo>
                        <a:cubicBezTo>
                          <a:pt x="2114117" y="698891"/>
                          <a:pt x="2108998" y="690485"/>
                          <a:pt x="2106706" y="681318"/>
                        </a:cubicBezTo>
                        <a:cubicBezTo>
                          <a:pt x="2103953" y="670307"/>
                          <a:pt x="2097557" y="624234"/>
                          <a:pt x="2088777" y="609600"/>
                        </a:cubicBezTo>
                        <a:cubicBezTo>
                          <a:pt x="2084428" y="602352"/>
                          <a:pt x="2076824" y="597647"/>
                          <a:pt x="2070847" y="591671"/>
                        </a:cubicBezTo>
                        <a:cubicBezTo>
                          <a:pt x="2064871" y="579718"/>
                          <a:pt x="2058182" y="568095"/>
                          <a:pt x="2052918" y="555812"/>
                        </a:cubicBezTo>
                        <a:cubicBezTo>
                          <a:pt x="2049196" y="547126"/>
                          <a:pt x="2048815" y="537021"/>
                          <a:pt x="2043953" y="528918"/>
                        </a:cubicBezTo>
                        <a:cubicBezTo>
                          <a:pt x="2039605" y="521670"/>
                          <a:pt x="2032000" y="516965"/>
                          <a:pt x="2026024" y="510988"/>
                        </a:cubicBezTo>
                        <a:lnTo>
                          <a:pt x="1999130" y="430306"/>
                        </a:lnTo>
                        <a:cubicBezTo>
                          <a:pt x="1996142" y="421341"/>
                          <a:pt x="1992457" y="412579"/>
                          <a:pt x="1990165" y="403412"/>
                        </a:cubicBezTo>
                        <a:cubicBezTo>
                          <a:pt x="1984189" y="379506"/>
                          <a:pt x="1977777" y="355705"/>
                          <a:pt x="1972236" y="331694"/>
                        </a:cubicBezTo>
                        <a:cubicBezTo>
                          <a:pt x="1968810" y="316847"/>
                          <a:pt x="1966967" y="301653"/>
                          <a:pt x="1963271" y="286871"/>
                        </a:cubicBezTo>
                        <a:cubicBezTo>
                          <a:pt x="1958185" y="266528"/>
                          <a:pt x="1942543" y="231596"/>
                          <a:pt x="1936377" y="215153"/>
                        </a:cubicBezTo>
                        <a:cubicBezTo>
                          <a:pt x="1933059" y="206305"/>
                          <a:pt x="1931134" y="196945"/>
                          <a:pt x="1927412" y="188259"/>
                        </a:cubicBezTo>
                        <a:cubicBezTo>
                          <a:pt x="1922148" y="175976"/>
                          <a:pt x="1916113" y="164003"/>
                          <a:pt x="1909483" y="152400"/>
                        </a:cubicBezTo>
                        <a:cubicBezTo>
                          <a:pt x="1897414" y="131280"/>
                          <a:pt x="1878396" y="108879"/>
                          <a:pt x="1864659" y="89647"/>
                        </a:cubicBezTo>
                        <a:cubicBezTo>
                          <a:pt x="1858397" y="80880"/>
                          <a:pt x="1854348" y="70371"/>
                          <a:pt x="1846730" y="62753"/>
                        </a:cubicBezTo>
                        <a:cubicBezTo>
                          <a:pt x="1803458" y="19481"/>
                          <a:pt x="1801906" y="26895"/>
                          <a:pt x="1783977" y="17930"/>
                        </a:cubicBezTo>
                        <a:close/>
                      </a:path>
                    </a:pathLst>
                  </a:custGeom>
                  <a:solidFill>
                    <a:schemeClr val="lt1">
                      <a:alpha val="10000"/>
                    </a:schemeClr>
                  </a:solidFill>
                  <a:ln w="25400" cmpd="sng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vert" wrap="square" numCol="1" spcCol="0" rtlCol="0" fromWordArt="0" anchor="ctr" anchorCtr="0" compatLnSpc="1">
                    <a:noAutofit/>
                  </a:bodyPr>
                  <a:lstStyle/>
                  <a:p>
                    <a:pPr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pic>
                <p:nvPicPr>
                  <p:cNvPr id="22" name="图片 21">
                    <a:extLst>
                      <a:ext uri="{FF2B5EF4-FFF2-40B4-BE49-F238E27FC236}">
                        <a16:creationId xmlns:a16="http://schemas.microsoft.com/office/drawing/2014/main" id="{2B10CA3F-16BF-2366-0BEF-8171CBB91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59" t="11188" r="21100" b="18455"/>
                  <a:stretch/>
                </p:blipFill>
                <p:spPr>
                  <a:xfrm>
                    <a:off x="5371460" y="0"/>
                    <a:ext cx="3849425" cy="3499654"/>
                  </a:xfrm>
                  <a:prstGeom prst="rect">
                    <a:avLst/>
                  </a:prstGeom>
                </p:spPr>
              </p:pic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45E2F8C3-070F-4813-33D1-E80C4048EB94}"/>
                      </a:ext>
                    </a:extLst>
                  </p:cNvPr>
                  <p:cNvSpPr/>
                  <p:nvPr/>
                </p:nvSpPr>
                <p:spPr>
                  <a:xfrm>
                    <a:off x="7100317" y="876764"/>
                    <a:ext cx="308008" cy="325111"/>
                  </a:xfrm>
                  <a:custGeom>
                    <a:avLst/>
                    <a:gdLst>
                      <a:gd name="connsiteX0" fmla="*/ 56885 w 304636"/>
                      <a:gd name="connsiteY0" fmla="*/ 28280 h 320511"/>
                      <a:gd name="connsiteX1" fmla="*/ 66312 w 304636"/>
                      <a:gd name="connsiteY1" fmla="*/ 75414 h 320511"/>
                      <a:gd name="connsiteX2" fmla="*/ 28605 w 304636"/>
                      <a:gd name="connsiteY2" fmla="*/ 160255 h 320511"/>
                      <a:gd name="connsiteX3" fmla="*/ 19178 w 304636"/>
                      <a:gd name="connsiteY3" fmla="*/ 188536 h 320511"/>
                      <a:gd name="connsiteX4" fmla="*/ 325 w 304636"/>
                      <a:gd name="connsiteY4" fmla="*/ 226243 h 320511"/>
                      <a:gd name="connsiteX5" fmla="*/ 28605 w 304636"/>
                      <a:gd name="connsiteY5" fmla="*/ 311084 h 320511"/>
                      <a:gd name="connsiteX6" fmla="*/ 56885 w 304636"/>
                      <a:gd name="connsiteY6" fmla="*/ 320511 h 320511"/>
                      <a:gd name="connsiteX7" fmla="*/ 226568 w 304636"/>
                      <a:gd name="connsiteY7" fmla="*/ 301657 h 320511"/>
                      <a:gd name="connsiteX8" fmla="*/ 245421 w 304636"/>
                      <a:gd name="connsiteY8" fmla="*/ 273377 h 320511"/>
                      <a:gd name="connsiteX9" fmla="*/ 254848 w 304636"/>
                      <a:gd name="connsiteY9" fmla="*/ 226243 h 320511"/>
                      <a:gd name="connsiteX10" fmla="*/ 292555 w 304636"/>
                      <a:gd name="connsiteY10" fmla="*/ 160255 h 320511"/>
                      <a:gd name="connsiteX11" fmla="*/ 292555 w 304636"/>
                      <a:gd name="connsiteY11" fmla="*/ 28280 h 320511"/>
                      <a:gd name="connsiteX12" fmla="*/ 273702 w 304636"/>
                      <a:gd name="connsiteY12" fmla="*/ 0 h 320511"/>
                      <a:gd name="connsiteX13" fmla="*/ 56885 w 304636"/>
                      <a:gd name="connsiteY13" fmla="*/ 28280 h 320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636" h="320511">
                        <a:moveTo>
                          <a:pt x="56885" y="28280"/>
                        </a:moveTo>
                        <a:cubicBezTo>
                          <a:pt x="60027" y="43991"/>
                          <a:pt x="67762" y="59457"/>
                          <a:pt x="66312" y="75414"/>
                        </a:cubicBezTo>
                        <a:cubicBezTo>
                          <a:pt x="62770" y="114384"/>
                          <a:pt x="47712" y="131595"/>
                          <a:pt x="28605" y="160255"/>
                        </a:cubicBezTo>
                        <a:cubicBezTo>
                          <a:pt x="25463" y="169682"/>
                          <a:pt x="23092" y="179402"/>
                          <a:pt x="19178" y="188536"/>
                        </a:cubicBezTo>
                        <a:cubicBezTo>
                          <a:pt x="13643" y="201452"/>
                          <a:pt x="1723" y="212260"/>
                          <a:pt x="325" y="226243"/>
                        </a:cubicBezTo>
                        <a:cubicBezTo>
                          <a:pt x="-1890" y="248393"/>
                          <a:pt x="7152" y="293922"/>
                          <a:pt x="28605" y="311084"/>
                        </a:cubicBezTo>
                        <a:cubicBezTo>
                          <a:pt x="36364" y="317291"/>
                          <a:pt x="47458" y="317369"/>
                          <a:pt x="56885" y="320511"/>
                        </a:cubicBezTo>
                        <a:cubicBezTo>
                          <a:pt x="113446" y="314226"/>
                          <a:pt x="171358" y="315459"/>
                          <a:pt x="226568" y="301657"/>
                        </a:cubicBezTo>
                        <a:cubicBezTo>
                          <a:pt x="237559" y="298909"/>
                          <a:pt x="241443" y="283985"/>
                          <a:pt x="245421" y="273377"/>
                        </a:cubicBezTo>
                        <a:cubicBezTo>
                          <a:pt x="251047" y="258375"/>
                          <a:pt x="249781" y="241443"/>
                          <a:pt x="254848" y="226243"/>
                        </a:cubicBezTo>
                        <a:cubicBezTo>
                          <a:pt x="262820" y="202327"/>
                          <a:pt x="278765" y="180940"/>
                          <a:pt x="292555" y="160255"/>
                        </a:cubicBezTo>
                        <a:cubicBezTo>
                          <a:pt x="306652" y="103869"/>
                          <a:pt x="310558" y="106293"/>
                          <a:pt x="292555" y="28280"/>
                        </a:cubicBezTo>
                        <a:cubicBezTo>
                          <a:pt x="290008" y="17241"/>
                          <a:pt x="279986" y="9427"/>
                          <a:pt x="273702" y="0"/>
                        </a:cubicBezTo>
                        <a:lnTo>
                          <a:pt x="56885" y="28280"/>
                        </a:lnTo>
                        <a:close/>
                      </a:path>
                    </a:pathLst>
                  </a:custGeom>
                  <a:solidFill>
                    <a:schemeClr val="lt1">
                      <a:alpha val="10000"/>
                    </a:schemeClr>
                  </a:solidFill>
                  <a:ln w="25400" cmpd="sng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vert" wrap="square" numCol="1" spcCol="0" rtlCol="0" fromWordArt="0" anchor="ctr" anchorCtr="0" compatLnSpc="1">
                    <a:noAutofit/>
                  </a:bodyPr>
                  <a:lstStyle/>
                  <a:p>
                    <a:pPr algn="ctr" fontAlgn="ctr"/>
                    <a:endParaRPr lang="zh-CN" altLang="en-US">
                      <a:sym typeface="+mn-ea"/>
                    </a:endParaRPr>
                  </a:p>
                </p:txBody>
              </p:sp>
            </p:grp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CAE752EF-6163-DE93-9E4A-4390E06D1D35}"/>
                    </a:ext>
                  </a:extLst>
                </p:cNvPr>
                <p:cNvSpPr/>
                <p:nvPr/>
              </p:nvSpPr>
              <p:spPr>
                <a:xfrm>
                  <a:off x="5885432" y="3090015"/>
                  <a:ext cx="2270912" cy="1311046"/>
                </a:xfrm>
                <a:custGeom>
                  <a:avLst/>
                  <a:gdLst>
                    <a:gd name="connsiteX0" fmla="*/ 304902 w 2270912"/>
                    <a:gd name="connsiteY0" fmla="*/ 289966 h 1311046"/>
                    <a:gd name="connsiteX1" fmla="*/ 426822 w 2270912"/>
                    <a:gd name="connsiteY1" fmla="*/ 259486 h 1311046"/>
                    <a:gd name="connsiteX2" fmla="*/ 503022 w 2270912"/>
                    <a:gd name="connsiteY2" fmla="*/ 229006 h 1311046"/>
                    <a:gd name="connsiteX3" fmla="*/ 579222 w 2270912"/>
                    <a:gd name="connsiteY3" fmla="*/ 213766 h 1311046"/>
                    <a:gd name="connsiteX4" fmla="*/ 701142 w 2270912"/>
                    <a:gd name="connsiteY4" fmla="*/ 183286 h 1311046"/>
                    <a:gd name="connsiteX5" fmla="*/ 746862 w 2270912"/>
                    <a:gd name="connsiteY5" fmla="*/ 168046 h 1311046"/>
                    <a:gd name="connsiteX6" fmla="*/ 792582 w 2270912"/>
                    <a:gd name="connsiteY6" fmla="*/ 137566 h 1311046"/>
                    <a:gd name="connsiteX7" fmla="*/ 929742 w 2270912"/>
                    <a:gd name="connsiteY7" fmla="*/ 91846 h 1311046"/>
                    <a:gd name="connsiteX8" fmla="*/ 975462 w 2270912"/>
                    <a:gd name="connsiteY8" fmla="*/ 46126 h 1311046"/>
                    <a:gd name="connsiteX9" fmla="*/ 1325982 w 2270912"/>
                    <a:gd name="connsiteY9" fmla="*/ 30886 h 1311046"/>
                    <a:gd name="connsiteX10" fmla="*/ 1585062 w 2270912"/>
                    <a:gd name="connsiteY10" fmla="*/ 15646 h 1311046"/>
                    <a:gd name="connsiteX11" fmla="*/ 1676502 w 2270912"/>
                    <a:gd name="connsiteY11" fmla="*/ 30886 h 1311046"/>
                    <a:gd name="connsiteX12" fmla="*/ 1813662 w 2270912"/>
                    <a:gd name="connsiteY12" fmla="*/ 46126 h 1311046"/>
                    <a:gd name="connsiteX13" fmla="*/ 1905102 w 2270912"/>
                    <a:gd name="connsiteY13" fmla="*/ 107086 h 1311046"/>
                    <a:gd name="connsiteX14" fmla="*/ 2057502 w 2270912"/>
                    <a:gd name="connsiteY14" fmla="*/ 168046 h 1311046"/>
                    <a:gd name="connsiteX15" fmla="*/ 2103222 w 2270912"/>
                    <a:gd name="connsiteY15" fmla="*/ 213766 h 1311046"/>
                    <a:gd name="connsiteX16" fmla="*/ 2148942 w 2270912"/>
                    <a:gd name="connsiteY16" fmla="*/ 244246 h 1311046"/>
                    <a:gd name="connsiteX17" fmla="*/ 2179422 w 2270912"/>
                    <a:gd name="connsiteY17" fmla="*/ 289966 h 1311046"/>
                    <a:gd name="connsiteX18" fmla="*/ 2240382 w 2270912"/>
                    <a:gd name="connsiteY18" fmla="*/ 335686 h 1311046"/>
                    <a:gd name="connsiteX19" fmla="*/ 2255622 w 2270912"/>
                    <a:gd name="connsiteY19" fmla="*/ 381406 h 1311046"/>
                    <a:gd name="connsiteX20" fmla="*/ 2255622 w 2270912"/>
                    <a:gd name="connsiteY20" fmla="*/ 777646 h 1311046"/>
                    <a:gd name="connsiteX21" fmla="*/ 2194662 w 2270912"/>
                    <a:gd name="connsiteY21" fmla="*/ 884326 h 1311046"/>
                    <a:gd name="connsiteX22" fmla="*/ 2087982 w 2270912"/>
                    <a:gd name="connsiteY22" fmla="*/ 899566 h 1311046"/>
                    <a:gd name="connsiteX23" fmla="*/ 1950822 w 2270912"/>
                    <a:gd name="connsiteY23" fmla="*/ 960526 h 1311046"/>
                    <a:gd name="connsiteX24" fmla="*/ 1905102 w 2270912"/>
                    <a:gd name="connsiteY24" fmla="*/ 991006 h 1311046"/>
                    <a:gd name="connsiteX25" fmla="*/ 1859382 w 2270912"/>
                    <a:gd name="connsiteY25" fmla="*/ 1006246 h 1311046"/>
                    <a:gd name="connsiteX26" fmla="*/ 1798422 w 2270912"/>
                    <a:gd name="connsiteY26" fmla="*/ 1036726 h 1311046"/>
                    <a:gd name="connsiteX27" fmla="*/ 1722222 w 2270912"/>
                    <a:gd name="connsiteY27" fmla="*/ 1082446 h 1311046"/>
                    <a:gd name="connsiteX28" fmla="*/ 1447902 w 2270912"/>
                    <a:gd name="connsiteY28" fmla="*/ 1143406 h 1311046"/>
                    <a:gd name="connsiteX29" fmla="*/ 1295502 w 2270912"/>
                    <a:gd name="connsiteY29" fmla="*/ 1173886 h 1311046"/>
                    <a:gd name="connsiteX30" fmla="*/ 1173582 w 2270912"/>
                    <a:gd name="connsiteY30" fmla="*/ 1204366 h 1311046"/>
                    <a:gd name="connsiteX31" fmla="*/ 975462 w 2270912"/>
                    <a:gd name="connsiteY31" fmla="*/ 1265326 h 1311046"/>
                    <a:gd name="connsiteX32" fmla="*/ 868782 w 2270912"/>
                    <a:gd name="connsiteY32" fmla="*/ 1295806 h 1311046"/>
                    <a:gd name="connsiteX33" fmla="*/ 746862 w 2270912"/>
                    <a:gd name="connsiteY33" fmla="*/ 1311046 h 1311046"/>
                    <a:gd name="connsiteX34" fmla="*/ 503022 w 2270912"/>
                    <a:gd name="connsiteY34" fmla="*/ 1295806 h 1311046"/>
                    <a:gd name="connsiteX35" fmla="*/ 411582 w 2270912"/>
                    <a:gd name="connsiteY35" fmla="*/ 1250086 h 1311046"/>
                    <a:gd name="connsiteX36" fmla="*/ 335382 w 2270912"/>
                    <a:gd name="connsiteY36" fmla="*/ 1219606 h 1311046"/>
                    <a:gd name="connsiteX37" fmla="*/ 274422 w 2270912"/>
                    <a:gd name="connsiteY37" fmla="*/ 1173886 h 1311046"/>
                    <a:gd name="connsiteX38" fmla="*/ 198222 w 2270912"/>
                    <a:gd name="connsiteY38" fmla="*/ 1158646 h 1311046"/>
                    <a:gd name="connsiteX39" fmla="*/ 30582 w 2270912"/>
                    <a:gd name="connsiteY39" fmla="*/ 1143406 h 1311046"/>
                    <a:gd name="connsiteX40" fmla="*/ 102 w 2270912"/>
                    <a:gd name="connsiteY40" fmla="*/ 1082446 h 1311046"/>
                    <a:gd name="connsiteX41" fmla="*/ 45822 w 2270912"/>
                    <a:gd name="connsiteY41" fmla="*/ 975766 h 1311046"/>
                    <a:gd name="connsiteX42" fmla="*/ 76302 w 2270912"/>
                    <a:gd name="connsiteY42" fmla="*/ 869086 h 1311046"/>
                    <a:gd name="connsiteX43" fmla="*/ 91542 w 2270912"/>
                    <a:gd name="connsiteY43" fmla="*/ 823366 h 1311046"/>
                    <a:gd name="connsiteX44" fmla="*/ 122022 w 2270912"/>
                    <a:gd name="connsiteY44" fmla="*/ 777646 h 1311046"/>
                    <a:gd name="connsiteX45" fmla="*/ 137262 w 2270912"/>
                    <a:gd name="connsiteY45" fmla="*/ 716686 h 1311046"/>
                    <a:gd name="connsiteX46" fmla="*/ 198222 w 2270912"/>
                    <a:gd name="connsiteY46" fmla="*/ 594766 h 1311046"/>
                    <a:gd name="connsiteX47" fmla="*/ 213462 w 2270912"/>
                    <a:gd name="connsiteY47" fmla="*/ 427126 h 1311046"/>
                    <a:gd name="connsiteX48" fmla="*/ 259182 w 2270912"/>
                    <a:gd name="connsiteY48" fmla="*/ 381406 h 1311046"/>
                    <a:gd name="connsiteX49" fmla="*/ 304902 w 2270912"/>
                    <a:gd name="connsiteY49" fmla="*/ 289966 h 1311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2270912" h="1311046">
                      <a:moveTo>
                        <a:pt x="304902" y="289966"/>
                      </a:moveTo>
                      <a:cubicBezTo>
                        <a:pt x="332842" y="269646"/>
                        <a:pt x="373265" y="279570"/>
                        <a:pt x="426822" y="259486"/>
                      </a:cubicBezTo>
                      <a:cubicBezTo>
                        <a:pt x="452437" y="249880"/>
                        <a:pt x="476819" y="236867"/>
                        <a:pt x="503022" y="229006"/>
                      </a:cubicBezTo>
                      <a:cubicBezTo>
                        <a:pt x="527833" y="221563"/>
                        <a:pt x="553982" y="219591"/>
                        <a:pt x="579222" y="213766"/>
                      </a:cubicBezTo>
                      <a:cubicBezTo>
                        <a:pt x="620040" y="204346"/>
                        <a:pt x="661401" y="196533"/>
                        <a:pt x="701142" y="183286"/>
                      </a:cubicBezTo>
                      <a:cubicBezTo>
                        <a:pt x="716382" y="178206"/>
                        <a:pt x="732494" y="175230"/>
                        <a:pt x="746862" y="168046"/>
                      </a:cubicBezTo>
                      <a:cubicBezTo>
                        <a:pt x="763245" y="159855"/>
                        <a:pt x="776199" y="145757"/>
                        <a:pt x="792582" y="137566"/>
                      </a:cubicBezTo>
                      <a:cubicBezTo>
                        <a:pt x="849970" y="108872"/>
                        <a:pt x="871535" y="106398"/>
                        <a:pt x="929742" y="91846"/>
                      </a:cubicBezTo>
                      <a:cubicBezTo>
                        <a:pt x="944982" y="76606"/>
                        <a:pt x="958905" y="59924"/>
                        <a:pt x="975462" y="46126"/>
                      </a:cubicBezTo>
                      <a:cubicBezTo>
                        <a:pt x="1081227" y="-42012"/>
                        <a:pt x="1139496" y="21562"/>
                        <a:pt x="1325982" y="30886"/>
                      </a:cubicBezTo>
                      <a:cubicBezTo>
                        <a:pt x="1412342" y="25806"/>
                        <a:pt x="1498553" y="15646"/>
                        <a:pt x="1585062" y="15646"/>
                      </a:cubicBezTo>
                      <a:cubicBezTo>
                        <a:pt x="1615962" y="15646"/>
                        <a:pt x="1645873" y="26802"/>
                        <a:pt x="1676502" y="30886"/>
                      </a:cubicBezTo>
                      <a:cubicBezTo>
                        <a:pt x="1722100" y="36966"/>
                        <a:pt x="1767942" y="41046"/>
                        <a:pt x="1813662" y="46126"/>
                      </a:cubicBezTo>
                      <a:cubicBezTo>
                        <a:pt x="1964917" y="96544"/>
                        <a:pt x="1733864" y="11954"/>
                        <a:pt x="1905102" y="107086"/>
                      </a:cubicBezTo>
                      <a:cubicBezTo>
                        <a:pt x="2005036" y="162605"/>
                        <a:pt x="1977039" y="110572"/>
                        <a:pt x="2057502" y="168046"/>
                      </a:cubicBezTo>
                      <a:cubicBezTo>
                        <a:pt x="2075040" y="180573"/>
                        <a:pt x="2086665" y="199968"/>
                        <a:pt x="2103222" y="213766"/>
                      </a:cubicBezTo>
                      <a:cubicBezTo>
                        <a:pt x="2117293" y="225492"/>
                        <a:pt x="2133702" y="234086"/>
                        <a:pt x="2148942" y="244246"/>
                      </a:cubicBezTo>
                      <a:cubicBezTo>
                        <a:pt x="2159102" y="259486"/>
                        <a:pt x="2166470" y="277014"/>
                        <a:pt x="2179422" y="289966"/>
                      </a:cubicBezTo>
                      <a:cubicBezTo>
                        <a:pt x="2197383" y="307927"/>
                        <a:pt x="2224121" y="316173"/>
                        <a:pt x="2240382" y="335686"/>
                      </a:cubicBezTo>
                      <a:cubicBezTo>
                        <a:pt x="2250666" y="348027"/>
                        <a:pt x="2250542" y="366166"/>
                        <a:pt x="2255622" y="381406"/>
                      </a:cubicBezTo>
                      <a:cubicBezTo>
                        <a:pt x="2270058" y="583506"/>
                        <a:pt x="2281212" y="585718"/>
                        <a:pt x="2255622" y="777646"/>
                      </a:cubicBezTo>
                      <a:cubicBezTo>
                        <a:pt x="2251479" y="808722"/>
                        <a:pt x="2219775" y="871769"/>
                        <a:pt x="2194662" y="884326"/>
                      </a:cubicBezTo>
                      <a:cubicBezTo>
                        <a:pt x="2162533" y="900390"/>
                        <a:pt x="2123542" y="894486"/>
                        <a:pt x="2087982" y="899566"/>
                      </a:cubicBezTo>
                      <a:cubicBezTo>
                        <a:pt x="2033551" y="921338"/>
                        <a:pt x="2000655" y="932050"/>
                        <a:pt x="1950822" y="960526"/>
                      </a:cubicBezTo>
                      <a:cubicBezTo>
                        <a:pt x="1934919" y="969613"/>
                        <a:pt x="1921485" y="982815"/>
                        <a:pt x="1905102" y="991006"/>
                      </a:cubicBezTo>
                      <a:cubicBezTo>
                        <a:pt x="1890734" y="998190"/>
                        <a:pt x="1874147" y="999918"/>
                        <a:pt x="1859382" y="1006246"/>
                      </a:cubicBezTo>
                      <a:cubicBezTo>
                        <a:pt x="1838500" y="1015195"/>
                        <a:pt x="1818281" y="1025693"/>
                        <a:pt x="1798422" y="1036726"/>
                      </a:cubicBezTo>
                      <a:cubicBezTo>
                        <a:pt x="1772528" y="1051111"/>
                        <a:pt x="1749869" y="1071813"/>
                        <a:pt x="1722222" y="1082446"/>
                      </a:cubicBezTo>
                      <a:cubicBezTo>
                        <a:pt x="1595251" y="1131281"/>
                        <a:pt x="1585471" y="1097550"/>
                        <a:pt x="1447902" y="1143406"/>
                      </a:cubicBezTo>
                      <a:cubicBezTo>
                        <a:pt x="1344610" y="1177837"/>
                        <a:pt x="1470620" y="1138862"/>
                        <a:pt x="1295502" y="1173886"/>
                      </a:cubicBezTo>
                      <a:cubicBezTo>
                        <a:pt x="1254425" y="1182101"/>
                        <a:pt x="1173582" y="1204366"/>
                        <a:pt x="1173582" y="1204366"/>
                      </a:cubicBezTo>
                      <a:cubicBezTo>
                        <a:pt x="1060664" y="1279645"/>
                        <a:pt x="1213967" y="1185824"/>
                        <a:pt x="975462" y="1265326"/>
                      </a:cubicBezTo>
                      <a:cubicBezTo>
                        <a:pt x="939225" y="1277405"/>
                        <a:pt x="907054" y="1289427"/>
                        <a:pt x="868782" y="1295806"/>
                      </a:cubicBezTo>
                      <a:cubicBezTo>
                        <a:pt x="828383" y="1302539"/>
                        <a:pt x="787502" y="1305966"/>
                        <a:pt x="746862" y="1311046"/>
                      </a:cubicBezTo>
                      <a:cubicBezTo>
                        <a:pt x="665582" y="1305966"/>
                        <a:pt x="584013" y="1304331"/>
                        <a:pt x="503022" y="1295806"/>
                      </a:cubicBezTo>
                      <a:cubicBezTo>
                        <a:pt x="454501" y="1290699"/>
                        <a:pt x="454050" y="1271320"/>
                        <a:pt x="411582" y="1250086"/>
                      </a:cubicBezTo>
                      <a:cubicBezTo>
                        <a:pt x="387113" y="1237852"/>
                        <a:pt x="359296" y="1232892"/>
                        <a:pt x="335382" y="1219606"/>
                      </a:cubicBezTo>
                      <a:cubicBezTo>
                        <a:pt x="313178" y="1207271"/>
                        <a:pt x="297633" y="1184202"/>
                        <a:pt x="274422" y="1173886"/>
                      </a:cubicBezTo>
                      <a:cubicBezTo>
                        <a:pt x="250752" y="1163366"/>
                        <a:pt x="223925" y="1161859"/>
                        <a:pt x="198222" y="1158646"/>
                      </a:cubicBezTo>
                      <a:cubicBezTo>
                        <a:pt x="142545" y="1151686"/>
                        <a:pt x="86462" y="1148486"/>
                        <a:pt x="30582" y="1143406"/>
                      </a:cubicBezTo>
                      <a:cubicBezTo>
                        <a:pt x="20422" y="1123086"/>
                        <a:pt x="3315" y="1104936"/>
                        <a:pt x="102" y="1082446"/>
                      </a:cubicBezTo>
                      <a:cubicBezTo>
                        <a:pt x="-2451" y="1064576"/>
                        <a:pt x="43481" y="981229"/>
                        <a:pt x="45822" y="975766"/>
                      </a:cubicBezTo>
                      <a:cubicBezTo>
                        <a:pt x="61482" y="939226"/>
                        <a:pt x="65254" y="907754"/>
                        <a:pt x="76302" y="869086"/>
                      </a:cubicBezTo>
                      <a:cubicBezTo>
                        <a:pt x="80715" y="853640"/>
                        <a:pt x="84358" y="837734"/>
                        <a:pt x="91542" y="823366"/>
                      </a:cubicBezTo>
                      <a:cubicBezTo>
                        <a:pt x="99733" y="806983"/>
                        <a:pt x="111862" y="792886"/>
                        <a:pt x="122022" y="777646"/>
                      </a:cubicBezTo>
                      <a:cubicBezTo>
                        <a:pt x="127102" y="757326"/>
                        <a:pt x="129206" y="736020"/>
                        <a:pt x="137262" y="716686"/>
                      </a:cubicBezTo>
                      <a:cubicBezTo>
                        <a:pt x="154738" y="674744"/>
                        <a:pt x="198222" y="594766"/>
                        <a:pt x="198222" y="594766"/>
                      </a:cubicBezTo>
                      <a:cubicBezTo>
                        <a:pt x="203302" y="538886"/>
                        <a:pt x="198047" y="481078"/>
                        <a:pt x="213462" y="427126"/>
                      </a:cubicBezTo>
                      <a:cubicBezTo>
                        <a:pt x="219383" y="406403"/>
                        <a:pt x="248715" y="400246"/>
                        <a:pt x="259182" y="381406"/>
                      </a:cubicBezTo>
                      <a:cubicBezTo>
                        <a:pt x="291268" y="323650"/>
                        <a:pt x="276962" y="310286"/>
                        <a:pt x="304902" y="289966"/>
                      </a:cubicBezTo>
                      <a:close/>
                    </a:path>
                  </a:pathLst>
                </a:custGeom>
                <a:solidFill>
                  <a:schemeClr val="lt1">
                    <a:alpha val="0"/>
                  </a:schemeClr>
                </a:solidFill>
                <a:ln w="25400" cmpd="sng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Overflow="overflow" horzOverflow="overflow" vert="vert" wrap="square" numCol="1" spcCol="0" rtlCol="0" fromWordArt="0" anchor="ctr" anchorCtr="0" compatLnSpc="1">
                  <a:noAutofit/>
                </a:bodyPr>
                <a:lstStyle/>
                <a:p>
                  <a:pPr algn="ctr" fontAlgn="ctr">
                    <a:buClrTx/>
                    <a:buSzTx/>
                    <a:buFontTx/>
                  </a:pPr>
                  <a:endParaRPr lang="zh-CN" altLang="en-US" dirty="0">
                    <a:sym typeface="+mn-ea"/>
                  </a:endParaRPr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5EBF6EF5-F087-72F3-BEF9-401703B07DBE}"/>
                    </a:ext>
                  </a:extLst>
                </p:cNvPr>
                <p:cNvSpPr/>
                <p:nvPr/>
              </p:nvSpPr>
              <p:spPr>
                <a:xfrm>
                  <a:off x="2626805" y="2899269"/>
                  <a:ext cx="2314673" cy="1747924"/>
                </a:xfrm>
                <a:custGeom>
                  <a:avLst/>
                  <a:gdLst>
                    <a:gd name="connsiteX0" fmla="*/ 1783977 w 2411506"/>
                    <a:gd name="connsiteY0" fmla="*/ 17930 h 1830588"/>
                    <a:gd name="connsiteX1" fmla="*/ 1739153 w 2411506"/>
                    <a:gd name="connsiteY1" fmla="*/ 8965 h 1830588"/>
                    <a:gd name="connsiteX2" fmla="*/ 1712259 w 2411506"/>
                    <a:gd name="connsiteY2" fmla="*/ 0 h 1830588"/>
                    <a:gd name="connsiteX3" fmla="*/ 1532965 w 2411506"/>
                    <a:gd name="connsiteY3" fmla="*/ 8965 h 1830588"/>
                    <a:gd name="connsiteX4" fmla="*/ 1488141 w 2411506"/>
                    <a:gd name="connsiteY4" fmla="*/ 17930 h 1830588"/>
                    <a:gd name="connsiteX5" fmla="*/ 1461247 w 2411506"/>
                    <a:gd name="connsiteY5" fmla="*/ 26894 h 1830588"/>
                    <a:gd name="connsiteX6" fmla="*/ 1389530 w 2411506"/>
                    <a:gd name="connsiteY6" fmla="*/ 35859 h 1830588"/>
                    <a:gd name="connsiteX7" fmla="*/ 1344706 w 2411506"/>
                    <a:gd name="connsiteY7" fmla="*/ 44824 h 1830588"/>
                    <a:gd name="connsiteX8" fmla="*/ 1308847 w 2411506"/>
                    <a:gd name="connsiteY8" fmla="*/ 53788 h 1830588"/>
                    <a:gd name="connsiteX9" fmla="*/ 1129553 w 2411506"/>
                    <a:gd name="connsiteY9" fmla="*/ 62753 h 1830588"/>
                    <a:gd name="connsiteX10" fmla="*/ 905436 w 2411506"/>
                    <a:gd name="connsiteY10" fmla="*/ 80683 h 1830588"/>
                    <a:gd name="connsiteX11" fmla="*/ 878541 w 2411506"/>
                    <a:gd name="connsiteY11" fmla="*/ 89647 h 1830588"/>
                    <a:gd name="connsiteX12" fmla="*/ 770965 w 2411506"/>
                    <a:gd name="connsiteY12" fmla="*/ 107577 h 1830588"/>
                    <a:gd name="connsiteX13" fmla="*/ 726141 w 2411506"/>
                    <a:gd name="connsiteY13" fmla="*/ 116541 h 1830588"/>
                    <a:gd name="connsiteX14" fmla="*/ 215153 w 2411506"/>
                    <a:gd name="connsiteY14" fmla="*/ 134471 h 1830588"/>
                    <a:gd name="connsiteX15" fmla="*/ 188259 w 2411506"/>
                    <a:gd name="connsiteY15" fmla="*/ 143436 h 1830588"/>
                    <a:gd name="connsiteX16" fmla="*/ 134471 w 2411506"/>
                    <a:gd name="connsiteY16" fmla="*/ 188259 h 1830588"/>
                    <a:gd name="connsiteX17" fmla="*/ 107577 w 2411506"/>
                    <a:gd name="connsiteY17" fmla="*/ 251012 h 1830588"/>
                    <a:gd name="connsiteX18" fmla="*/ 98612 w 2411506"/>
                    <a:gd name="connsiteY18" fmla="*/ 277906 h 1830588"/>
                    <a:gd name="connsiteX19" fmla="*/ 44824 w 2411506"/>
                    <a:gd name="connsiteY19" fmla="*/ 331694 h 1830588"/>
                    <a:gd name="connsiteX20" fmla="*/ 26894 w 2411506"/>
                    <a:gd name="connsiteY20" fmla="*/ 403412 h 1830588"/>
                    <a:gd name="connsiteX21" fmla="*/ 8965 w 2411506"/>
                    <a:gd name="connsiteY21" fmla="*/ 457200 h 1830588"/>
                    <a:gd name="connsiteX22" fmla="*/ 0 w 2411506"/>
                    <a:gd name="connsiteY22" fmla="*/ 484094 h 1830588"/>
                    <a:gd name="connsiteX23" fmla="*/ 8965 w 2411506"/>
                    <a:gd name="connsiteY23" fmla="*/ 510988 h 1830588"/>
                    <a:gd name="connsiteX24" fmla="*/ 26894 w 2411506"/>
                    <a:gd name="connsiteY24" fmla="*/ 528918 h 1830588"/>
                    <a:gd name="connsiteX25" fmla="*/ 53788 w 2411506"/>
                    <a:gd name="connsiteY25" fmla="*/ 618565 h 1830588"/>
                    <a:gd name="connsiteX26" fmla="*/ 62753 w 2411506"/>
                    <a:gd name="connsiteY26" fmla="*/ 779930 h 1830588"/>
                    <a:gd name="connsiteX27" fmla="*/ 89647 w 2411506"/>
                    <a:gd name="connsiteY27" fmla="*/ 806824 h 1830588"/>
                    <a:gd name="connsiteX28" fmla="*/ 125506 w 2411506"/>
                    <a:gd name="connsiteY28" fmla="*/ 824753 h 1830588"/>
                    <a:gd name="connsiteX29" fmla="*/ 179294 w 2411506"/>
                    <a:gd name="connsiteY29" fmla="*/ 842683 h 1830588"/>
                    <a:gd name="connsiteX30" fmla="*/ 206188 w 2411506"/>
                    <a:gd name="connsiteY30" fmla="*/ 860612 h 1830588"/>
                    <a:gd name="connsiteX31" fmla="*/ 224118 w 2411506"/>
                    <a:gd name="connsiteY31" fmla="*/ 878541 h 1830588"/>
                    <a:gd name="connsiteX32" fmla="*/ 251012 w 2411506"/>
                    <a:gd name="connsiteY32" fmla="*/ 887506 h 1830588"/>
                    <a:gd name="connsiteX33" fmla="*/ 295836 w 2411506"/>
                    <a:gd name="connsiteY33" fmla="*/ 932330 h 1830588"/>
                    <a:gd name="connsiteX34" fmla="*/ 340659 w 2411506"/>
                    <a:gd name="connsiteY34" fmla="*/ 941294 h 1830588"/>
                    <a:gd name="connsiteX35" fmla="*/ 367553 w 2411506"/>
                    <a:gd name="connsiteY35" fmla="*/ 950259 h 1830588"/>
                    <a:gd name="connsiteX36" fmla="*/ 412377 w 2411506"/>
                    <a:gd name="connsiteY36" fmla="*/ 959224 h 1830588"/>
                    <a:gd name="connsiteX37" fmla="*/ 475130 w 2411506"/>
                    <a:gd name="connsiteY37" fmla="*/ 977153 h 1830588"/>
                    <a:gd name="connsiteX38" fmla="*/ 510988 w 2411506"/>
                    <a:gd name="connsiteY38" fmla="*/ 986118 h 1830588"/>
                    <a:gd name="connsiteX39" fmla="*/ 573741 w 2411506"/>
                    <a:gd name="connsiteY39" fmla="*/ 1013012 h 1830588"/>
                    <a:gd name="connsiteX40" fmla="*/ 600636 w 2411506"/>
                    <a:gd name="connsiteY40" fmla="*/ 1030941 h 1830588"/>
                    <a:gd name="connsiteX41" fmla="*/ 672353 w 2411506"/>
                    <a:gd name="connsiteY41" fmla="*/ 1048871 h 1830588"/>
                    <a:gd name="connsiteX42" fmla="*/ 708212 w 2411506"/>
                    <a:gd name="connsiteY42" fmla="*/ 1066800 h 1830588"/>
                    <a:gd name="connsiteX43" fmla="*/ 762000 w 2411506"/>
                    <a:gd name="connsiteY43" fmla="*/ 1084730 h 1830588"/>
                    <a:gd name="connsiteX44" fmla="*/ 788894 w 2411506"/>
                    <a:gd name="connsiteY44" fmla="*/ 1102659 h 1830588"/>
                    <a:gd name="connsiteX45" fmla="*/ 842683 w 2411506"/>
                    <a:gd name="connsiteY45" fmla="*/ 1120588 h 1830588"/>
                    <a:gd name="connsiteX46" fmla="*/ 869577 w 2411506"/>
                    <a:gd name="connsiteY46" fmla="*/ 1129553 h 1830588"/>
                    <a:gd name="connsiteX47" fmla="*/ 914400 w 2411506"/>
                    <a:gd name="connsiteY47" fmla="*/ 1156447 h 1830588"/>
                    <a:gd name="connsiteX48" fmla="*/ 932330 w 2411506"/>
                    <a:gd name="connsiteY48" fmla="*/ 1174377 h 1830588"/>
                    <a:gd name="connsiteX49" fmla="*/ 959224 w 2411506"/>
                    <a:gd name="connsiteY49" fmla="*/ 1192306 h 1830588"/>
                    <a:gd name="connsiteX50" fmla="*/ 1030941 w 2411506"/>
                    <a:gd name="connsiteY50" fmla="*/ 1219200 h 1830588"/>
                    <a:gd name="connsiteX51" fmla="*/ 1120588 w 2411506"/>
                    <a:gd name="connsiteY51" fmla="*/ 1264024 h 1830588"/>
                    <a:gd name="connsiteX52" fmla="*/ 1147483 w 2411506"/>
                    <a:gd name="connsiteY52" fmla="*/ 1281953 h 1830588"/>
                    <a:gd name="connsiteX53" fmla="*/ 1174377 w 2411506"/>
                    <a:gd name="connsiteY53" fmla="*/ 1308847 h 1830588"/>
                    <a:gd name="connsiteX54" fmla="*/ 1210236 w 2411506"/>
                    <a:gd name="connsiteY54" fmla="*/ 1326777 h 1830588"/>
                    <a:gd name="connsiteX55" fmla="*/ 1237130 w 2411506"/>
                    <a:gd name="connsiteY55" fmla="*/ 1353671 h 1830588"/>
                    <a:gd name="connsiteX56" fmla="*/ 1272988 w 2411506"/>
                    <a:gd name="connsiteY56" fmla="*/ 1380565 h 1830588"/>
                    <a:gd name="connsiteX57" fmla="*/ 1281953 w 2411506"/>
                    <a:gd name="connsiteY57" fmla="*/ 1407459 h 1830588"/>
                    <a:gd name="connsiteX58" fmla="*/ 1326777 w 2411506"/>
                    <a:gd name="connsiteY58" fmla="*/ 1461247 h 1830588"/>
                    <a:gd name="connsiteX59" fmla="*/ 1335741 w 2411506"/>
                    <a:gd name="connsiteY59" fmla="*/ 1488141 h 1830588"/>
                    <a:gd name="connsiteX60" fmla="*/ 1362636 w 2411506"/>
                    <a:gd name="connsiteY60" fmla="*/ 1506071 h 1830588"/>
                    <a:gd name="connsiteX61" fmla="*/ 1398494 w 2411506"/>
                    <a:gd name="connsiteY61" fmla="*/ 1532965 h 1830588"/>
                    <a:gd name="connsiteX62" fmla="*/ 1461247 w 2411506"/>
                    <a:gd name="connsiteY62" fmla="*/ 1550894 h 1830588"/>
                    <a:gd name="connsiteX63" fmla="*/ 1479177 w 2411506"/>
                    <a:gd name="connsiteY63" fmla="*/ 1577788 h 1830588"/>
                    <a:gd name="connsiteX64" fmla="*/ 1497106 w 2411506"/>
                    <a:gd name="connsiteY64" fmla="*/ 1595718 h 1830588"/>
                    <a:gd name="connsiteX65" fmla="*/ 1506071 w 2411506"/>
                    <a:gd name="connsiteY65" fmla="*/ 1622612 h 1830588"/>
                    <a:gd name="connsiteX66" fmla="*/ 1497106 w 2411506"/>
                    <a:gd name="connsiteY66" fmla="*/ 1694330 h 1830588"/>
                    <a:gd name="connsiteX67" fmla="*/ 1479177 w 2411506"/>
                    <a:gd name="connsiteY67" fmla="*/ 1757083 h 1830588"/>
                    <a:gd name="connsiteX68" fmla="*/ 1488141 w 2411506"/>
                    <a:gd name="connsiteY68" fmla="*/ 1783977 h 1830588"/>
                    <a:gd name="connsiteX69" fmla="*/ 1515036 w 2411506"/>
                    <a:gd name="connsiteY69" fmla="*/ 1792941 h 1830588"/>
                    <a:gd name="connsiteX70" fmla="*/ 1667436 w 2411506"/>
                    <a:gd name="connsiteY70" fmla="*/ 1775012 h 1830588"/>
                    <a:gd name="connsiteX71" fmla="*/ 1703294 w 2411506"/>
                    <a:gd name="connsiteY71" fmla="*/ 1757083 h 1830588"/>
                    <a:gd name="connsiteX72" fmla="*/ 1712259 w 2411506"/>
                    <a:gd name="connsiteY72" fmla="*/ 1730188 h 1830588"/>
                    <a:gd name="connsiteX73" fmla="*/ 1766047 w 2411506"/>
                    <a:gd name="connsiteY73" fmla="*/ 1712259 h 1830588"/>
                    <a:gd name="connsiteX74" fmla="*/ 1981200 w 2411506"/>
                    <a:gd name="connsiteY74" fmla="*/ 1721224 h 1830588"/>
                    <a:gd name="connsiteX75" fmla="*/ 2043953 w 2411506"/>
                    <a:gd name="connsiteY75" fmla="*/ 1739153 h 1830588"/>
                    <a:gd name="connsiteX76" fmla="*/ 2088777 w 2411506"/>
                    <a:gd name="connsiteY76" fmla="*/ 1748118 h 1830588"/>
                    <a:gd name="connsiteX77" fmla="*/ 2160494 w 2411506"/>
                    <a:gd name="connsiteY77" fmla="*/ 1775012 h 1830588"/>
                    <a:gd name="connsiteX78" fmla="*/ 2196353 w 2411506"/>
                    <a:gd name="connsiteY78" fmla="*/ 1792941 h 1830588"/>
                    <a:gd name="connsiteX79" fmla="*/ 2232212 w 2411506"/>
                    <a:gd name="connsiteY79" fmla="*/ 1801906 h 1830588"/>
                    <a:gd name="connsiteX80" fmla="*/ 2339788 w 2411506"/>
                    <a:gd name="connsiteY80" fmla="*/ 1819836 h 1830588"/>
                    <a:gd name="connsiteX81" fmla="*/ 2375647 w 2411506"/>
                    <a:gd name="connsiteY81" fmla="*/ 1828800 h 1830588"/>
                    <a:gd name="connsiteX82" fmla="*/ 2384612 w 2411506"/>
                    <a:gd name="connsiteY82" fmla="*/ 1792941 h 1830588"/>
                    <a:gd name="connsiteX83" fmla="*/ 2411506 w 2411506"/>
                    <a:gd name="connsiteY83" fmla="*/ 1739153 h 1830588"/>
                    <a:gd name="connsiteX84" fmla="*/ 2393577 w 2411506"/>
                    <a:gd name="connsiteY84" fmla="*/ 1712259 h 1830588"/>
                    <a:gd name="connsiteX85" fmla="*/ 2375647 w 2411506"/>
                    <a:gd name="connsiteY85" fmla="*/ 1694330 h 1830588"/>
                    <a:gd name="connsiteX86" fmla="*/ 2366683 w 2411506"/>
                    <a:gd name="connsiteY86" fmla="*/ 1667436 h 1830588"/>
                    <a:gd name="connsiteX87" fmla="*/ 2348753 w 2411506"/>
                    <a:gd name="connsiteY87" fmla="*/ 1595718 h 1830588"/>
                    <a:gd name="connsiteX88" fmla="*/ 2330824 w 2411506"/>
                    <a:gd name="connsiteY88" fmla="*/ 1470212 h 1830588"/>
                    <a:gd name="connsiteX89" fmla="*/ 2321859 w 2411506"/>
                    <a:gd name="connsiteY89" fmla="*/ 1434353 h 1830588"/>
                    <a:gd name="connsiteX90" fmla="*/ 2303930 w 2411506"/>
                    <a:gd name="connsiteY90" fmla="*/ 1398494 h 1830588"/>
                    <a:gd name="connsiteX91" fmla="*/ 2294965 w 2411506"/>
                    <a:gd name="connsiteY91" fmla="*/ 1371600 h 1830588"/>
                    <a:gd name="connsiteX92" fmla="*/ 2277036 w 2411506"/>
                    <a:gd name="connsiteY92" fmla="*/ 1299883 h 1830588"/>
                    <a:gd name="connsiteX93" fmla="*/ 2259106 w 2411506"/>
                    <a:gd name="connsiteY93" fmla="*/ 1281953 h 1830588"/>
                    <a:gd name="connsiteX94" fmla="*/ 2250141 w 2411506"/>
                    <a:gd name="connsiteY94" fmla="*/ 1219200 h 1830588"/>
                    <a:gd name="connsiteX95" fmla="*/ 2241177 w 2411506"/>
                    <a:gd name="connsiteY95" fmla="*/ 1174377 h 1830588"/>
                    <a:gd name="connsiteX96" fmla="*/ 2232212 w 2411506"/>
                    <a:gd name="connsiteY96" fmla="*/ 1057836 h 1830588"/>
                    <a:gd name="connsiteX97" fmla="*/ 2196353 w 2411506"/>
                    <a:gd name="connsiteY97" fmla="*/ 1004047 h 1830588"/>
                    <a:gd name="connsiteX98" fmla="*/ 2187388 w 2411506"/>
                    <a:gd name="connsiteY98" fmla="*/ 977153 h 1830588"/>
                    <a:gd name="connsiteX99" fmla="*/ 2151530 w 2411506"/>
                    <a:gd name="connsiteY99" fmla="*/ 914400 h 1830588"/>
                    <a:gd name="connsiteX100" fmla="*/ 2142565 w 2411506"/>
                    <a:gd name="connsiteY100" fmla="*/ 860612 h 1830588"/>
                    <a:gd name="connsiteX101" fmla="*/ 2124636 w 2411506"/>
                    <a:gd name="connsiteY101" fmla="*/ 788894 h 1830588"/>
                    <a:gd name="connsiteX102" fmla="*/ 2115671 w 2411506"/>
                    <a:gd name="connsiteY102" fmla="*/ 708212 h 1830588"/>
                    <a:gd name="connsiteX103" fmla="*/ 2106706 w 2411506"/>
                    <a:gd name="connsiteY103" fmla="*/ 681318 h 1830588"/>
                    <a:gd name="connsiteX104" fmla="*/ 2088777 w 2411506"/>
                    <a:gd name="connsiteY104" fmla="*/ 609600 h 1830588"/>
                    <a:gd name="connsiteX105" fmla="*/ 2070847 w 2411506"/>
                    <a:gd name="connsiteY105" fmla="*/ 591671 h 1830588"/>
                    <a:gd name="connsiteX106" fmla="*/ 2052918 w 2411506"/>
                    <a:gd name="connsiteY106" fmla="*/ 555812 h 1830588"/>
                    <a:gd name="connsiteX107" fmla="*/ 2043953 w 2411506"/>
                    <a:gd name="connsiteY107" fmla="*/ 528918 h 1830588"/>
                    <a:gd name="connsiteX108" fmla="*/ 2026024 w 2411506"/>
                    <a:gd name="connsiteY108" fmla="*/ 510988 h 1830588"/>
                    <a:gd name="connsiteX109" fmla="*/ 1999130 w 2411506"/>
                    <a:gd name="connsiteY109" fmla="*/ 430306 h 1830588"/>
                    <a:gd name="connsiteX110" fmla="*/ 1990165 w 2411506"/>
                    <a:gd name="connsiteY110" fmla="*/ 403412 h 1830588"/>
                    <a:gd name="connsiteX111" fmla="*/ 1972236 w 2411506"/>
                    <a:gd name="connsiteY111" fmla="*/ 331694 h 1830588"/>
                    <a:gd name="connsiteX112" fmla="*/ 1963271 w 2411506"/>
                    <a:gd name="connsiteY112" fmla="*/ 286871 h 1830588"/>
                    <a:gd name="connsiteX113" fmla="*/ 1936377 w 2411506"/>
                    <a:gd name="connsiteY113" fmla="*/ 215153 h 1830588"/>
                    <a:gd name="connsiteX114" fmla="*/ 1927412 w 2411506"/>
                    <a:gd name="connsiteY114" fmla="*/ 188259 h 1830588"/>
                    <a:gd name="connsiteX115" fmla="*/ 1909483 w 2411506"/>
                    <a:gd name="connsiteY115" fmla="*/ 152400 h 1830588"/>
                    <a:gd name="connsiteX116" fmla="*/ 1864659 w 2411506"/>
                    <a:gd name="connsiteY116" fmla="*/ 89647 h 1830588"/>
                    <a:gd name="connsiteX117" fmla="*/ 1846730 w 2411506"/>
                    <a:gd name="connsiteY117" fmla="*/ 62753 h 1830588"/>
                    <a:gd name="connsiteX118" fmla="*/ 1783977 w 2411506"/>
                    <a:gd name="connsiteY118" fmla="*/ 17930 h 183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2411506" h="1830588">
                      <a:moveTo>
                        <a:pt x="1783977" y="17930"/>
                      </a:moveTo>
                      <a:cubicBezTo>
                        <a:pt x="1766048" y="8965"/>
                        <a:pt x="1753935" y="12661"/>
                        <a:pt x="1739153" y="8965"/>
                      </a:cubicBezTo>
                      <a:cubicBezTo>
                        <a:pt x="1729986" y="6673"/>
                        <a:pt x="1721709" y="0"/>
                        <a:pt x="1712259" y="0"/>
                      </a:cubicBezTo>
                      <a:cubicBezTo>
                        <a:pt x="1652420" y="0"/>
                        <a:pt x="1592730" y="5977"/>
                        <a:pt x="1532965" y="8965"/>
                      </a:cubicBezTo>
                      <a:cubicBezTo>
                        <a:pt x="1518024" y="11953"/>
                        <a:pt x="1502923" y="14235"/>
                        <a:pt x="1488141" y="17930"/>
                      </a:cubicBezTo>
                      <a:cubicBezTo>
                        <a:pt x="1478974" y="20222"/>
                        <a:pt x="1470544" y="25204"/>
                        <a:pt x="1461247" y="26894"/>
                      </a:cubicBezTo>
                      <a:cubicBezTo>
                        <a:pt x="1437544" y="31204"/>
                        <a:pt x="1413342" y="32196"/>
                        <a:pt x="1389530" y="35859"/>
                      </a:cubicBezTo>
                      <a:cubicBezTo>
                        <a:pt x="1374470" y="38176"/>
                        <a:pt x="1359580" y="41519"/>
                        <a:pt x="1344706" y="44824"/>
                      </a:cubicBezTo>
                      <a:cubicBezTo>
                        <a:pt x="1332679" y="47497"/>
                        <a:pt x="1321125" y="52765"/>
                        <a:pt x="1308847" y="53788"/>
                      </a:cubicBezTo>
                      <a:cubicBezTo>
                        <a:pt x="1249214" y="58757"/>
                        <a:pt x="1189318" y="59765"/>
                        <a:pt x="1129553" y="62753"/>
                      </a:cubicBezTo>
                      <a:cubicBezTo>
                        <a:pt x="1009864" y="86692"/>
                        <a:pt x="1163525" y="58241"/>
                        <a:pt x="905436" y="80683"/>
                      </a:cubicBezTo>
                      <a:cubicBezTo>
                        <a:pt x="896022" y="81502"/>
                        <a:pt x="887709" y="87355"/>
                        <a:pt x="878541" y="89647"/>
                      </a:cubicBezTo>
                      <a:cubicBezTo>
                        <a:pt x="836282" y="100212"/>
                        <a:pt x="816513" y="99986"/>
                        <a:pt x="770965" y="107577"/>
                      </a:cubicBezTo>
                      <a:cubicBezTo>
                        <a:pt x="755935" y="110082"/>
                        <a:pt x="741360" y="115805"/>
                        <a:pt x="726141" y="116541"/>
                      </a:cubicBezTo>
                      <a:cubicBezTo>
                        <a:pt x="555906" y="124778"/>
                        <a:pt x="385482" y="128494"/>
                        <a:pt x="215153" y="134471"/>
                      </a:cubicBezTo>
                      <a:cubicBezTo>
                        <a:pt x="206188" y="137459"/>
                        <a:pt x="196711" y="139210"/>
                        <a:pt x="188259" y="143436"/>
                      </a:cubicBezTo>
                      <a:cubicBezTo>
                        <a:pt x="163296" y="155917"/>
                        <a:pt x="154298" y="168432"/>
                        <a:pt x="134471" y="188259"/>
                      </a:cubicBezTo>
                      <a:cubicBezTo>
                        <a:pt x="115813" y="262888"/>
                        <a:pt x="138531" y="189104"/>
                        <a:pt x="107577" y="251012"/>
                      </a:cubicBezTo>
                      <a:cubicBezTo>
                        <a:pt x="103351" y="259464"/>
                        <a:pt x="104414" y="270447"/>
                        <a:pt x="98612" y="277906"/>
                      </a:cubicBezTo>
                      <a:cubicBezTo>
                        <a:pt x="83045" y="297921"/>
                        <a:pt x="44824" y="331694"/>
                        <a:pt x="44824" y="331694"/>
                      </a:cubicBezTo>
                      <a:cubicBezTo>
                        <a:pt x="17626" y="413284"/>
                        <a:pt x="59342" y="284435"/>
                        <a:pt x="26894" y="403412"/>
                      </a:cubicBezTo>
                      <a:cubicBezTo>
                        <a:pt x="21921" y="421645"/>
                        <a:pt x="14941" y="439271"/>
                        <a:pt x="8965" y="457200"/>
                      </a:cubicBezTo>
                      <a:lnTo>
                        <a:pt x="0" y="484094"/>
                      </a:lnTo>
                      <a:cubicBezTo>
                        <a:pt x="2988" y="493059"/>
                        <a:pt x="4103" y="502885"/>
                        <a:pt x="8965" y="510988"/>
                      </a:cubicBezTo>
                      <a:cubicBezTo>
                        <a:pt x="13313" y="518236"/>
                        <a:pt x="23114" y="521358"/>
                        <a:pt x="26894" y="528918"/>
                      </a:cubicBezTo>
                      <a:cubicBezTo>
                        <a:pt x="37810" y="550750"/>
                        <a:pt x="47353" y="592823"/>
                        <a:pt x="53788" y="618565"/>
                      </a:cubicBezTo>
                      <a:cubicBezTo>
                        <a:pt x="56776" y="672353"/>
                        <a:pt x="52673" y="727010"/>
                        <a:pt x="62753" y="779930"/>
                      </a:cubicBezTo>
                      <a:cubicBezTo>
                        <a:pt x="65125" y="792384"/>
                        <a:pt x="79330" y="799455"/>
                        <a:pt x="89647" y="806824"/>
                      </a:cubicBezTo>
                      <a:cubicBezTo>
                        <a:pt x="100522" y="814591"/>
                        <a:pt x="113098" y="819790"/>
                        <a:pt x="125506" y="824753"/>
                      </a:cubicBezTo>
                      <a:cubicBezTo>
                        <a:pt x="143053" y="831772"/>
                        <a:pt x="163569" y="832200"/>
                        <a:pt x="179294" y="842683"/>
                      </a:cubicBezTo>
                      <a:cubicBezTo>
                        <a:pt x="188259" y="848659"/>
                        <a:pt x="197775" y="853882"/>
                        <a:pt x="206188" y="860612"/>
                      </a:cubicBezTo>
                      <a:cubicBezTo>
                        <a:pt x="212788" y="865892"/>
                        <a:pt x="216870" y="874193"/>
                        <a:pt x="224118" y="878541"/>
                      </a:cubicBezTo>
                      <a:cubicBezTo>
                        <a:pt x="232221" y="883403"/>
                        <a:pt x="242047" y="884518"/>
                        <a:pt x="251012" y="887506"/>
                      </a:cubicBezTo>
                      <a:cubicBezTo>
                        <a:pt x="265953" y="902447"/>
                        <a:pt x="275116" y="928186"/>
                        <a:pt x="295836" y="932330"/>
                      </a:cubicBezTo>
                      <a:cubicBezTo>
                        <a:pt x="310777" y="935318"/>
                        <a:pt x="325877" y="937599"/>
                        <a:pt x="340659" y="941294"/>
                      </a:cubicBezTo>
                      <a:cubicBezTo>
                        <a:pt x="349826" y="943586"/>
                        <a:pt x="358386" y="947967"/>
                        <a:pt x="367553" y="950259"/>
                      </a:cubicBezTo>
                      <a:cubicBezTo>
                        <a:pt x="382335" y="953955"/>
                        <a:pt x="397503" y="955919"/>
                        <a:pt x="412377" y="959224"/>
                      </a:cubicBezTo>
                      <a:cubicBezTo>
                        <a:pt x="475437" y="973237"/>
                        <a:pt x="422717" y="962177"/>
                        <a:pt x="475130" y="977153"/>
                      </a:cubicBezTo>
                      <a:cubicBezTo>
                        <a:pt x="486976" y="980538"/>
                        <a:pt x="499142" y="982733"/>
                        <a:pt x="510988" y="986118"/>
                      </a:cubicBezTo>
                      <a:cubicBezTo>
                        <a:pt x="536133" y="993303"/>
                        <a:pt x="549833" y="999351"/>
                        <a:pt x="573741" y="1013012"/>
                      </a:cubicBezTo>
                      <a:cubicBezTo>
                        <a:pt x="583096" y="1018358"/>
                        <a:pt x="590999" y="1026123"/>
                        <a:pt x="600636" y="1030941"/>
                      </a:cubicBezTo>
                      <a:cubicBezTo>
                        <a:pt x="619015" y="1040130"/>
                        <a:pt x="655302" y="1045461"/>
                        <a:pt x="672353" y="1048871"/>
                      </a:cubicBezTo>
                      <a:cubicBezTo>
                        <a:pt x="684306" y="1054847"/>
                        <a:pt x="695804" y="1061837"/>
                        <a:pt x="708212" y="1066800"/>
                      </a:cubicBezTo>
                      <a:cubicBezTo>
                        <a:pt x="725759" y="1073819"/>
                        <a:pt x="744730" y="1077054"/>
                        <a:pt x="762000" y="1084730"/>
                      </a:cubicBezTo>
                      <a:cubicBezTo>
                        <a:pt x="771846" y="1089106"/>
                        <a:pt x="779048" y="1098283"/>
                        <a:pt x="788894" y="1102659"/>
                      </a:cubicBezTo>
                      <a:cubicBezTo>
                        <a:pt x="806165" y="1110335"/>
                        <a:pt x="824753" y="1114612"/>
                        <a:pt x="842683" y="1120588"/>
                      </a:cubicBezTo>
                      <a:lnTo>
                        <a:pt x="869577" y="1129553"/>
                      </a:lnTo>
                      <a:cubicBezTo>
                        <a:pt x="915004" y="1174982"/>
                        <a:pt x="856215" y="1121537"/>
                        <a:pt x="914400" y="1156447"/>
                      </a:cubicBezTo>
                      <a:cubicBezTo>
                        <a:pt x="921648" y="1160796"/>
                        <a:pt x="925730" y="1169097"/>
                        <a:pt x="932330" y="1174377"/>
                      </a:cubicBezTo>
                      <a:cubicBezTo>
                        <a:pt x="940743" y="1181108"/>
                        <a:pt x="949587" y="1187488"/>
                        <a:pt x="959224" y="1192306"/>
                      </a:cubicBezTo>
                      <a:cubicBezTo>
                        <a:pt x="980672" y="1203030"/>
                        <a:pt x="1007659" y="1211440"/>
                        <a:pt x="1030941" y="1219200"/>
                      </a:cubicBezTo>
                      <a:cubicBezTo>
                        <a:pt x="1094981" y="1261893"/>
                        <a:pt x="1063825" y="1249832"/>
                        <a:pt x="1120588" y="1264024"/>
                      </a:cubicBezTo>
                      <a:cubicBezTo>
                        <a:pt x="1129553" y="1270000"/>
                        <a:pt x="1139206" y="1275056"/>
                        <a:pt x="1147483" y="1281953"/>
                      </a:cubicBezTo>
                      <a:cubicBezTo>
                        <a:pt x="1157223" y="1290069"/>
                        <a:pt x="1164061" y="1301478"/>
                        <a:pt x="1174377" y="1308847"/>
                      </a:cubicBezTo>
                      <a:cubicBezTo>
                        <a:pt x="1185252" y="1316615"/>
                        <a:pt x="1199361" y="1319009"/>
                        <a:pt x="1210236" y="1326777"/>
                      </a:cubicBezTo>
                      <a:cubicBezTo>
                        <a:pt x="1220552" y="1334146"/>
                        <a:pt x="1227504" y="1345420"/>
                        <a:pt x="1237130" y="1353671"/>
                      </a:cubicBezTo>
                      <a:cubicBezTo>
                        <a:pt x="1248474" y="1363394"/>
                        <a:pt x="1261035" y="1371600"/>
                        <a:pt x="1272988" y="1380565"/>
                      </a:cubicBezTo>
                      <a:cubicBezTo>
                        <a:pt x="1275976" y="1389530"/>
                        <a:pt x="1277727" y="1399007"/>
                        <a:pt x="1281953" y="1407459"/>
                      </a:cubicBezTo>
                      <a:cubicBezTo>
                        <a:pt x="1294434" y="1432420"/>
                        <a:pt x="1306952" y="1441422"/>
                        <a:pt x="1326777" y="1461247"/>
                      </a:cubicBezTo>
                      <a:cubicBezTo>
                        <a:pt x="1329765" y="1470212"/>
                        <a:pt x="1329838" y="1480762"/>
                        <a:pt x="1335741" y="1488141"/>
                      </a:cubicBezTo>
                      <a:cubicBezTo>
                        <a:pt x="1342472" y="1496555"/>
                        <a:pt x="1353868" y="1499808"/>
                        <a:pt x="1362636" y="1506071"/>
                      </a:cubicBezTo>
                      <a:cubicBezTo>
                        <a:pt x="1374794" y="1514755"/>
                        <a:pt x="1385522" y="1525552"/>
                        <a:pt x="1398494" y="1532965"/>
                      </a:cubicBezTo>
                      <a:cubicBezTo>
                        <a:pt x="1408500" y="1538683"/>
                        <a:pt x="1453480" y="1548952"/>
                        <a:pt x="1461247" y="1550894"/>
                      </a:cubicBezTo>
                      <a:cubicBezTo>
                        <a:pt x="1467224" y="1559859"/>
                        <a:pt x="1472446" y="1569375"/>
                        <a:pt x="1479177" y="1577788"/>
                      </a:cubicBezTo>
                      <a:cubicBezTo>
                        <a:pt x="1484457" y="1584388"/>
                        <a:pt x="1492758" y="1588470"/>
                        <a:pt x="1497106" y="1595718"/>
                      </a:cubicBezTo>
                      <a:cubicBezTo>
                        <a:pt x="1501968" y="1603821"/>
                        <a:pt x="1503083" y="1613647"/>
                        <a:pt x="1506071" y="1622612"/>
                      </a:cubicBezTo>
                      <a:cubicBezTo>
                        <a:pt x="1503083" y="1646518"/>
                        <a:pt x="1501067" y="1670566"/>
                        <a:pt x="1497106" y="1694330"/>
                      </a:cubicBezTo>
                      <a:cubicBezTo>
                        <a:pt x="1493355" y="1716835"/>
                        <a:pt x="1486280" y="1735773"/>
                        <a:pt x="1479177" y="1757083"/>
                      </a:cubicBezTo>
                      <a:cubicBezTo>
                        <a:pt x="1482165" y="1766048"/>
                        <a:pt x="1481459" y="1777295"/>
                        <a:pt x="1488141" y="1783977"/>
                      </a:cubicBezTo>
                      <a:cubicBezTo>
                        <a:pt x="1494823" y="1790659"/>
                        <a:pt x="1505586" y="1792941"/>
                        <a:pt x="1515036" y="1792941"/>
                      </a:cubicBezTo>
                      <a:cubicBezTo>
                        <a:pt x="1568093" y="1792941"/>
                        <a:pt x="1616147" y="1783560"/>
                        <a:pt x="1667436" y="1775012"/>
                      </a:cubicBezTo>
                      <a:cubicBezTo>
                        <a:pt x="1679389" y="1769036"/>
                        <a:pt x="1693845" y="1766533"/>
                        <a:pt x="1703294" y="1757083"/>
                      </a:cubicBezTo>
                      <a:cubicBezTo>
                        <a:pt x="1709976" y="1750401"/>
                        <a:pt x="1704569" y="1735681"/>
                        <a:pt x="1712259" y="1730188"/>
                      </a:cubicBezTo>
                      <a:cubicBezTo>
                        <a:pt x="1727638" y="1719203"/>
                        <a:pt x="1748118" y="1718235"/>
                        <a:pt x="1766047" y="1712259"/>
                      </a:cubicBezTo>
                      <a:cubicBezTo>
                        <a:pt x="1837765" y="1715247"/>
                        <a:pt x="1909603" y="1716110"/>
                        <a:pt x="1981200" y="1721224"/>
                      </a:cubicBezTo>
                      <a:cubicBezTo>
                        <a:pt x="2004683" y="1722901"/>
                        <a:pt x="2021893" y="1733638"/>
                        <a:pt x="2043953" y="1739153"/>
                      </a:cubicBezTo>
                      <a:cubicBezTo>
                        <a:pt x="2058735" y="1742849"/>
                        <a:pt x="2073836" y="1745130"/>
                        <a:pt x="2088777" y="1748118"/>
                      </a:cubicBezTo>
                      <a:cubicBezTo>
                        <a:pt x="2144015" y="1784942"/>
                        <a:pt x="2082952" y="1749165"/>
                        <a:pt x="2160494" y="1775012"/>
                      </a:cubicBezTo>
                      <a:cubicBezTo>
                        <a:pt x="2173172" y="1779238"/>
                        <a:pt x="2183840" y="1788249"/>
                        <a:pt x="2196353" y="1792941"/>
                      </a:cubicBezTo>
                      <a:cubicBezTo>
                        <a:pt x="2207889" y="1797267"/>
                        <a:pt x="2220365" y="1798521"/>
                        <a:pt x="2232212" y="1801906"/>
                      </a:cubicBezTo>
                      <a:cubicBezTo>
                        <a:pt x="2299113" y="1821021"/>
                        <a:pt x="2208661" y="1805266"/>
                        <a:pt x="2339788" y="1819836"/>
                      </a:cubicBezTo>
                      <a:cubicBezTo>
                        <a:pt x="2351741" y="1822824"/>
                        <a:pt x="2365082" y="1835139"/>
                        <a:pt x="2375647" y="1828800"/>
                      </a:cubicBezTo>
                      <a:cubicBezTo>
                        <a:pt x="2386212" y="1822461"/>
                        <a:pt x="2381227" y="1804788"/>
                        <a:pt x="2384612" y="1792941"/>
                      </a:cubicBezTo>
                      <a:cubicBezTo>
                        <a:pt x="2393891" y="1760466"/>
                        <a:pt x="2391862" y="1768619"/>
                        <a:pt x="2411506" y="1739153"/>
                      </a:cubicBezTo>
                      <a:cubicBezTo>
                        <a:pt x="2405530" y="1730188"/>
                        <a:pt x="2400308" y="1720672"/>
                        <a:pt x="2393577" y="1712259"/>
                      </a:cubicBezTo>
                      <a:cubicBezTo>
                        <a:pt x="2388297" y="1705659"/>
                        <a:pt x="2379996" y="1701578"/>
                        <a:pt x="2375647" y="1694330"/>
                      </a:cubicBezTo>
                      <a:cubicBezTo>
                        <a:pt x="2370785" y="1686227"/>
                        <a:pt x="2369169" y="1676553"/>
                        <a:pt x="2366683" y="1667436"/>
                      </a:cubicBezTo>
                      <a:cubicBezTo>
                        <a:pt x="2360199" y="1643662"/>
                        <a:pt x="2352238" y="1620112"/>
                        <a:pt x="2348753" y="1595718"/>
                      </a:cubicBezTo>
                      <a:cubicBezTo>
                        <a:pt x="2342777" y="1553883"/>
                        <a:pt x="2337771" y="1511897"/>
                        <a:pt x="2330824" y="1470212"/>
                      </a:cubicBezTo>
                      <a:cubicBezTo>
                        <a:pt x="2328798" y="1458059"/>
                        <a:pt x="2326185" y="1445889"/>
                        <a:pt x="2321859" y="1434353"/>
                      </a:cubicBezTo>
                      <a:cubicBezTo>
                        <a:pt x="2317167" y="1421840"/>
                        <a:pt x="2309194" y="1410777"/>
                        <a:pt x="2303930" y="1398494"/>
                      </a:cubicBezTo>
                      <a:cubicBezTo>
                        <a:pt x="2300208" y="1389808"/>
                        <a:pt x="2297451" y="1380717"/>
                        <a:pt x="2294965" y="1371600"/>
                      </a:cubicBezTo>
                      <a:cubicBezTo>
                        <a:pt x="2288481" y="1347827"/>
                        <a:pt x="2294460" y="1317307"/>
                        <a:pt x="2277036" y="1299883"/>
                      </a:cubicBezTo>
                      <a:lnTo>
                        <a:pt x="2259106" y="1281953"/>
                      </a:lnTo>
                      <a:cubicBezTo>
                        <a:pt x="2256118" y="1261035"/>
                        <a:pt x="2253615" y="1240043"/>
                        <a:pt x="2250141" y="1219200"/>
                      </a:cubicBezTo>
                      <a:cubicBezTo>
                        <a:pt x="2247636" y="1204170"/>
                        <a:pt x="2242860" y="1189521"/>
                        <a:pt x="2241177" y="1174377"/>
                      </a:cubicBezTo>
                      <a:cubicBezTo>
                        <a:pt x="2236874" y="1135654"/>
                        <a:pt x="2242128" y="1095515"/>
                        <a:pt x="2232212" y="1057836"/>
                      </a:cubicBezTo>
                      <a:cubicBezTo>
                        <a:pt x="2226728" y="1036997"/>
                        <a:pt x="2203168" y="1024490"/>
                        <a:pt x="2196353" y="1004047"/>
                      </a:cubicBezTo>
                      <a:cubicBezTo>
                        <a:pt x="2193365" y="995082"/>
                        <a:pt x="2191110" y="985839"/>
                        <a:pt x="2187388" y="977153"/>
                      </a:cubicBezTo>
                      <a:cubicBezTo>
                        <a:pt x="2173739" y="945304"/>
                        <a:pt x="2169537" y="941411"/>
                        <a:pt x="2151530" y="914400"/>
                      </a:cubicBezTo>
                      <a:cubicBezTo>
                        <a:pt x="2148542" y="896471"/>
                        <a:pt x="2146508" y="878356"/>
                        <a:pt x="2142565" y="860612"/>
                      </a:cubicBezTo>
                      <a:cubicBezTo>
                        <a:pt x="2125878" y="785523"/>
                        <a:pt x="2140135" y="897388"/>
                        <a:pt x="2124636" y="788894"/>
                      </a:cubicBezTo>
                      <a:cubicBezTo>
                        <a:pt x="2120809" y="762106"/>
                        <a:pt x="2120120" y="734903"/>
                        <a:pt x="2115671" y="708212"/>
                      </a:cubicBezTo>
                      <a:cubicBezTo>
                        <a:pt x="2114117" y="698891"/>
                        <a:pt x="2108998" y="690485"/>
                        <a:pt x="2106706" y="681318"/>
                      </a:cubicBezTo>
                      <a:cubicBezTo>
                        <a:pt x="2103953" y="670307"/>
                        <a:pt x="2097557" y="624234"/>
                        <a:pt x="2088777" y="609600"/>
                      </a:cubicBezTo>
                      <a:cubicBezTo>
                        <a:pt x="2084428" y="602352"/>
                        <a:pt x="2076824" y="597647"/>
                        <a:pt x="2070847" y="591671"/>
                      </a:cubicBezTo>
                      <a:cubicBezTo>
                        <a:pt x="2064871" y="579718"/>
                        <a:pt x="2058182" y="568095"/>
                        <a:pt x="2052918" y="555812"/>
                      </a:cubicBezTo>
                      <a:cubicBezTo>
                        <a:pt x="2049196" y="547126"/>
                        <a:pt x="2048815" y="537021"/>
                        <a:pt x="2043953" y="528918"/>
                      </a:cubicBezTo>
                      <a:cubicBezTo>
                        <a:pt x="2039605" y="521670"/>
                        <a:pt x="2032000" y="516965"/>
                        <a:pt x="2026024" y="510988"/>
                      </a:cubicBezTo>
                      <a:lnTo>
                        <a:pt x="1999130" y="430306"/>
                      </a:lnTo>
                      <a:cubicBezTo>
                        <a:pt x="1996142" y="421341"/>
                        <a:pt x="1992457" y="412579"/>
                        <a:pt x="1990165" y="403412"/>
                      </a:cubicBezTo>
                      <a:cubicBezTo>
                        <a:pt x="1984189" y="379506"/>
                        <a:pt x="1977777" y="355705"/>
                        <a:pt x="1972236" y="331694"/>
                      </a:cubicBezTo>
                      <a:cubicBezTo>
                        <a:pt x="1968810" y="316847"/>
                        <a:pt x="1966967" y="301653"/>
                        <a:pt x="1963271" y="286871"/>
                      </a:cubicBezTo>
                      <a:cubicBezTo>
                        <a:pt x="1958185" y="266528"/>
                        <a:pt x="1942543" y="231596"/>
                        <a:pt x="1936377" y="215153"/>
                      </a:cubicBezTo>
                      <a:cubicBezTo>
                        <a:pt x="1933059" y="206305"/>
                        <a:pt x="1931134" y="196945"/>
                        <a:pt x="1927412" y="188259"/>
                      </a:cubicBezTo>
                      <a:cubicBezTo>
                        <a:pt x="1922148" y="175976"/>
                        <a:pt x="1916113" y="164003"/>
                        <a:pt x="1909483" y="152400"/>
                      </a:cubicBezTo>
                      <a:cubicBezTo>
                        <a:pt x="1897414" y="131280"/>
                        <a:pt x="1878396" y="108879"/>
                        <a:pt x="1864659" y="89647"/>
                      </a:cubicBezTo>
                      <a:cubicBezTo>
                        <a:pt x="1858397" y="80880"/>
                        <a:pt x="1854348" y="70371"/>
                        <a:pt x="1846730" y="62753"/>
                      </a:cubicBezTo>
                      <a:cubicBezTo>
                        <a:pt x="1803458" y="19481"/>
                        <a:pt x="1801906" y="26895"/>
                        <a:pt x="1783977" y="17930"/>
                      </a:cubicBezTo>
                      <a:close/>
                    </a:path>
                  </a:pathLst>
                </a:custGeom>
                <a:solidFill>
                  <a:schemeClr val="lt1">
                    <a:alpha val="0"/>
                  </a:schemeClr>
                </a:solidFill>
                <a:ln w="25400" cmpd="sng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Overflow="overflow" horzOverflow="overflow" vert="vert" wrap="square" numCol="1" spcCol="0" rtlCol="0" fromWordArt="0" anchor="ctr" anchorCtr="0" compatLnSpc="1">
                  <a:noAutofit/>
                </a:bodyPr>
                <a:lstStyle/>
                <a:p>
                  <a:pPr algn="ctr" fontAlgn="ctr">
                    <a:buClrTx/>
                    <a:buSzTx/>
                    <a:buFontTx/>
                  </a:pPr>
                  <a:endParaRPr lang="zh-CN" altLang="en-US">
                    <a:sym typeface="+mn-ea"/>
                  </a:endParaRPr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BE550F6-04C8-7219-E3E6-E583A8AFA8B8}"/>
                  </a:ext>
                </a:extLst>
              </p:cNvPr>
              <p:cNvSpPr/>
              <p:nvPr/>
            </p:nvSpPr>
            <p:spPr>
              <a:xfrm>
                <a:off x="5998257" y="6719540"/>
                <a:ext cx="307167" cy="307623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5400" cmpd="sng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vert" wrap="square" numCol="1" spcCol="0" rtlCol="0" fromWordArt="0" anchor="ctr" anchorCtr="0" compatLnSpc="1">
                <a:noAutofit/>
              </a:bodyPr>
              <a:lstStyle/>
              <a:p>
                <a:pPr algn="ctr" font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31E0DBF-1E01-F859-482E-7349887627FC}"/>
                  </a:ext>
                </a:extLst>
              </p:cNvPr>
              <p:cNvSpPr/>
              <p:nvPr/>
            </p:nvSpPr>
            <p:spPr>
              <a:xfrm>
                <a:off x="2875945" y="6646144"/>
                <a:ext cx="309028" cy="307623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5400" cmpd="sng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vert" wrap="square" numCol="1" spcCol="0" rtlCol="0" fromWordArt="0" anchor="ctr" anchorCtr="0" compatLnSpc="1">
                <a:noAutofit/>
              </a:bodyPr>
              <a:lstStyle/>
              <a:p>
                <a:pPr algn="ctr" font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F6B93DA-74BA-A748-EC9A-75E7F44A79CA}"/>
                </a:ext>
              </a:extLst>
            </p:cNvPr>
            <p:cNvGrpSpPr/>
            <p:nvPr/>
          </p:nvGrpSpPr>
          <p:grpSpPr>
            <a:xfrm>
              <a:off x="2013801" y="-3051207"/>
              <a:ext cx="8164396" cy="9894162"/>
              <a:chOff x="1863523" y="-219482"/>
              <a:chExt cx="8164396" cy="9894162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7B3891-AF20-C641-2836-4E2C2A6D20ED}"/>
                  </a:ext>
                </a:extLst>
              </p:cNvPr>
              <p:cNvSpPr/>
              <p:nvPr/>
            </p:nvSpPr>
            <p:spPr>
              <a:xfrm>
                <a:off x="1863524" y="6403096"/>
                <a:ext cx="8164394" cy="3271584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vert" wrap="square" numCol="1" spcCol="0" rtlCol="0" fromWordArt="0" anchor="ctr" anchorCtr="0" compatLnSpc="1">
                <a:noAutofit/>
              </a:bodyPr>
              <a:lstStyle/>
              <a:p>
                <a:pPr algn="ctr" font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35550D7-34E8-F3E2-348F-F6EE70903573}"/>
                  </a:ext>
                </a:extLst>
              </p:cNvPr>
              <p:cNvSpPr/>
              <p:nvPr/>
            </p:nvSpPr>
            <p:spPr>
              <a:xfrm>
                <a:off x="1863523" y="3094425"/>
                <a:ext cx="8164395" cy="3271584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vert" wrap="square" numCol="1" spcCol="0" rtlCol="0" fromWordArt="0" anchor="ctr" anchorCtr="0" compatLnSpc="1">
                <a:noAutofit/>
              </a:bodyPr>
              <a:lstStyle/>
              <a:p>
                <a:pPr algn="ctr" fontAlgn="ctr">
                  <a:buClrTx/>
                  <a:buSzTx/>
                  <a:buFontTx/>
                </a:pPr>
                <a:endParaRPr lang="zh-CN" altLang="en-US" dirty="0">
                  <a:sym typeface="+mn-ea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96F8C2A-8340-D224-F0F2-492150F85DDA}"/>
                  </a:ext>
                </a:extLst>
              </p:cNvPr>
              <p:cNvSpPr/>
              <p:nvPr/>
            </p:nvSpPr>
            <p:spPr>
              <a:xfrm>
                <a:off x="1863523" y="-219482"/>
                <a:ext cx="8164396" cy="3271584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vert" wrap="square" numCol="1" spcCol="0" rtlCol="0" fromWordArt="0" anchor="ctr" anchorCtr="0" compatLnSpc="1">
                <a:noAutofit/>
              </a:bodyPr>
              <a:lstStyle/>
              <a:p>
                <a:pPr algn="ctr" fontAlgn="ctr">
                  <a:buClrTx/>
                  <a:buSzTx/>
                  <a:buFontTx/>
                </a:pPr>
                <a:endParaRPr lang="zh-CN" altLang="en-US" dirty="0">
                  <a:sym typeface="+mn-ea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2643627-8457-34B2-E0DB-7A45415648EF}"/>
                  </a:ext>
                </a:extLst>
              </p:cNvPr>
              <p:cNvSpPr txBox="1"/>
              <p:nvPr/>
            </p:nvSpPr>
            <p:spPr>
              <a:xfrm>
                <a:off x="1989289" y="1141331"/>
                <a:ext cx="367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232162-6026-311E-3BD0-335E53C03287}"/>
                  </a:ext>
                </a:extLst>
              </p:cNvPr>
              <p:cNvSpPr txBox="1"/>
              <p:nvPr/>
            </p:nvSpPr>
            <p:spPr>
              <a:xfrm>
                <a:off x="1989289" y="4454573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EE8F4B1-CC87-B71D-D661-F6E97FDCB058}"/>
                  </a:ext>
                </a:extLst>
              </p:cNvPr>
              <p:cNvSpPr txBox="1"/>
              <p:nvPr/>
            </p:nvSpPr>
            <p:spPr>
              <a:xfrm>
                <a:off x="1989289" y="7767815"/>
                <a:ext cx="367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C833698B-0E82-9F69-B9EC-6EB2594F31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6" t="9778" r="7666" b="18218"/>
              <a:stretch/>
            </p:blipFill>
            <p:spPr>
              <a:xfrm>
                <a:off x="2500221" y="74696"/>
                <a:ext cx="4368618" cy="2834640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E3813E53-336A-BBFD-7641-4CC65ECA3D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88" t="11556" r="21690" b="18218"/>
              <a:stretch/>
            </p:blipFill>
            <p:spPr>
              <a:xfrm>
                <a:off x="6868839" y="71766"/>
                <a:ext cx="3047309" cy="28346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46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528445" y="-681990"/>
            <a:ext cx="8181340" cy="6162040"/>
            <a:chOff x="11490" y="-2284"/>
            <a:chExt cx="12884" cy="9704"/>
          </a:xfrm>
        </p:grpSpPr>
        <p:pic>
          <p:nvPicPr>
            <p:cNvPr id="3" name="图片 2" descr="微信截图_202302211554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90" y="-2284"/>
              <a:ext cx="12885" cy="970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7660" y="1168"/>
              <a:ext cx="15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19690" y="1168"/>
              <a:ext cx="154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15230" y="3288"/>
              <a:ext cx="15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4"/>
              </p:custDataLst>
            </p:nvPr>
          </p:nvSpPr>
          <p:spPr>
            <a:xfrm>
              <a:off x="13210" y="-42"/>
              <a:ext cx="154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d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854075" y="412115"/>
            <a:ext cx="10303510" cy="3837940"/>
            <a:chOff x="1420" y="1534"/>
            <a:chExt cx="16226" cy="6044"/>
          </a:xfrm>
        </p:grpSpPr>
        <p:grpSp>
          <p:nvGrpSpPr>
            <p:cNvPr id="76" name="组合 75"/>
            <p:cNvGrpSpPr/>
            <p:nvPr/>
          </p:nvGrpSpPr>
          <p:grpSpPr>
            <a:xfrm>
              <a:off x="1420" y="1534"/>
              <a:ext cx="16226" cy="6045"/>
              <a:chOff x="2522" y="1262"/>
              <a:chExt cx="16226" cy="6045"/>
            </a:xfrm>
          </p:grpSpPr>
          <p:pic>
            <p:nvPicPr>
              <p:cNvPr id="8" name="图片 7" descr="20191104_20191104143024-4_3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522" y="2901"/>
                <a:ext cx="4108" cy="3529"/>
              </a:xfrm>
              <a:prstGeom prst="rect">
                <a:avLst/>
              </a:prstGeom>
              <a:scene3d>
                <a:camera prst="isometricRightUp">
                  <a:rot lat="1500000" lon="17100000" rev="0"/>
                </a:camera>
                <a:lightRig rig="threePt" dir="t"/>
              </a:scene3d>
            </p:spPr>
          </p:pic>
          <p:sp>
            <p:nvSpPr>
              <p:cNvPr id="9" name="文本框 8"/>
              <p:cNvSpPr txBox="1"/>
              <p:nvPr/>
            </p:nvSpPr>
            <p:spPr>
              <a:xfrm rot="18120000">
                <a:off x="3311" y="2574"/>
                <a:ext cx="1764" cy="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latin typeface="Times New Roman" panose="02020603050405020304" charset="0"/>
                    <a:cs typeface="Times New Roman" panose="02020603050405020304" charset="0"/>
                  </a:rPr>
                  <a:t>输入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[3,473,473]</a:t>
                </a:r>
              </a:p>
            </p:txBody>
          </p:sp>
          <p:sp>
            <p:nvSpPr>
              <p:cNvPr id="30" name="立方体 29"/>
              <p:cNvSpPr/>
              <p:nvPr/>
            </p:nvSpPr>
            <p:spPr>
              <a:xfrm>
                <a:off x="5678" y="3538"/>
                <a:ext cx="355" cy="2263"/>
              </a:xfrm>
              <a:prstGeom prst="cube">
                <a:avLst>
                  <a:gd name="adj" fmla="val 95774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6033" y="3544"/>
                <a:ext cx="1089" cy="2248"/>
              </a:xfrm>
              <a:prstGeom prst="cube">
                <a:avLst>
                  <a:gd name="adj" fmla="val 30342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右箭头 10"/>
              <p:cNvSpPr/>
              <p:nvPr/>
            </p:nvSpPr>
            <p:spPr>
              <a:xfrm>
                <a:off x="5086" y="4425"/>
                <a:ext cx="528" cy="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右箭头 11"/>
              <p:cNvSpPr/>
              <p:nvPr/>
            </p:nvSpPr>
            <p:spPr>
              <a:xfrm>
                <a:off x="7600" y="4406"/>
                <a:ext cx="528" cy="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588" y="5041"/>
                <a:ext cx="855" cy="850"/>
                <a:chOff x="5936" y="7130"/>
                <a:chExt cx="855" cy="850"/>
              </a:xfrm>
            </p:grpSpPr>
            <p:pic>
              <p:nvPicPr>
                <p:cNvPr id="18" name="图片 17" descr="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1" y="7130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7" name="图片 16" descr="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5" y="7227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3" name="图片 12" descr="168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4" y="7336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6" name="图片 15" descr="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37" y="7440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15" name="图片 14" descr="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6" y="7530"/>
                  <a:ext cx="450" cy="4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8136" y="4159"/>
                <a:ext cx="1125" cy="942"/>
                <a:chOff x="6525" y="4688"/>
                <a:chExt cx="1125" cy="942"/>
              </a:xfrm>
            </p:grpSpPr>
            <p:pic>
              <p:nvPicPr>
                <p:cNvPr id="26" name="图片 25" descr="13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00" y="4688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25" name="图片 24" descr="13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18" y="4780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24" name="图片 23" descr="13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21" y="4873"/>
                  <a:ext cx="450" cy="450"/>
                </a:xfrm>
                <a:prstGeom prst="rect">
                  <a:avLst/>
                </a:prstGeom>
              </p:spPr>
            </p:pic>
            <p:pic>
              <p:nvPicPr>
                <p:cNvPr id="21" name="图片 20" descr="8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9" y="4954"/>
                  <a:ext cx="450" cy="450"/>
                </a:xfrm>
                <a:prstGeom prst="rect">
                  <a:avLst/>
                </a:prstGeom>
              </p:spPr>
            </p:pic>
            <p:sp>
              <p:nvSpPr>
                <p:cNvPr id="23" name="文本框 22"/>
                <p:cNvSpPr txBox="1"/>
                <p:nvPr/>
              </p:nvSpPr>
              <p:spPr>
                <a:xfrm rot="18660000">
                  <a:off x="6785" y="5134"/>
                  <a:ext cx="23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.</a:t>
                  </a: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 rot="18660000">
                  <a:off x="6674" y="5249"/>
                  <a:ext cx="23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.</a:t>
                  </a: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 rot="18660000">
                  <a:off x="6735" y="5189"/>
                  <a:ext cx="23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.</a:t>
                  </a: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7631" y="3600"/>
                <a:ext cx="176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[2048,30,30]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6435" y="3101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721" y="1783"/>
                <a:ext cx="2080" cy="2294"/>
                <a:chOff x="9522" y="4320"/>
                <a:chExt cx="2080" cy="2294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9522" y="5408"/>
                  <a:ext cx="2080" cy="1206"/>
                  <a:chOff x="8875" y="7026"/>
                  <a:chExt cx="2080" cy="1206"/>
                </a:xfrm>
              </p:grpSpPr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9657" y="7245"/>
                    <a:ext cx="465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>
                        <a:latin typeface="Times New Roman" panose="02020603050405020304" charset="0"/>
                        <a:cs typeface="Times New Roman" panose="02020603050405020304" charset="0"/>
                      </a:rPr>
                      <a:t>b</a:t>
                    </a:r>
                  </a:p>
                </p:txBody>
              </p:sp>
              <p:sp>
                <p:nvSpPr>
                  <p:cNvPr id="42" name="立方体 41"/>
                  <p:cNvSpPr/>
                  <p:nvPr/>
                </p:nvSpPr>
                <p:spPr>
                  <a:xfrm>
                    <a:off x="8875" y="7186"/>
                    <a:ext cx="2080" cy="1047"/>
                  </a:xfrm>
                  <a:prstGeom prst="cube">
                    <a:avLst>
                      <a:gd name="adj" fmla="val 73089"/>
                    </a:avLst>
                  </a:prstGeom>
                  <a:pattFill prst="trellis">
                    <a:fgClr>
                      <a:schemeClr val="accent1">
                        <a:lumMod val="5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立方体 40"/>
                  <p:cNvSpPr/>
                  <p:nvPr/>
                </p:nvSpPr>
                <p:spPr>
                  <a:xfrm>
                    <a:off x="9128" y="7143"/>
                    <a:ext cx="1574" cy="719"/>
                  </a:xfrm>
                  <a:prstGeom prst="cube">
                    <a:avLst>
                      <a:gd name="adj" fmla="val 73272"/>
                    </a:avLst>
                  </a:prstGeom>
                  <a:pattFill prst="plaid">
                    <a:fgClr>
                      <a:schemeClr val="accent4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9394" y="7132"/>
                    <a:ext cx="925" cy="419"/>
                  </a:xfrm>
                  <a:prstGeom prst="cube">
                    <a:avLst>
                      <a:gd name="adj" fmla="val 58088"/>
                    </a:avLst>
                  </a:prstGeom>
                  <a:pattFill prst="plaid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立方体 35"/>
                  <p:cNvSpPr/>
                  <p:nvPr/>
                </p:nvSpPr>
                <p:spPr>
                  <a:xfrm>
                    <a:off x="9625" y="7026"/>
                    <a:ext cx="523" cy="275"/>
                  </a:xfrm>
                  <a:prstGeom prst="cube">
                    <a:avLst>
                      <a:gd name="adj" fmla="val 48148"/>
                    </a:avLst>
                  </a:prstGeom>
                  <a:pattFill prst="plaid">
                    <a:fgClr>
                      <a:schemeClr val="accent4">
                        <a:lumMod val="20000"/>
                        <a:lumOff val="80000"/>
                      </a:schemeClr>
                    </a:fgClr>
                    <a:bgClr>
                      <a:schemeClr val="bg1"/>
                    </a:bgClr>
                  </a:pattFill>
                  <a:ln w="12700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0" name="文本框 49"/>
                <p:cNvSpPr txBox="1"/>
                <p:nvPr/>
              </p:nvSpPr>
              <p:spPr>
                <a:xfrm>
                  <a:off x="10653" y="4320"/>
                  <a:ext cx="949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[5,5]</a:t>
                  </a:r>
                </a:p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[10,10]</a:t>
                  </a:r>
                </a:p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[15,15]</a:t>
                  </a:r>
                </a:p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[30,30]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1506" y="2360"/>
                <a:ext cx="2756" cy="1799"/>
                <a:chOff x="12098" y="4115"/>
                <a:chExt cx="2756" cy="1799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12098" y="5136"/>
                  <a:ext cx="867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latin typeface="Times New Roman" panose="02020603050405020304" charset="0"/>
                      <a:cs typeface="Times New Roman" panose="02020603050405020304" charset="0"/>
                    </a:rPr>
                    <a:t>统一尺寸</a:t>
                  </a:r>
                </a:p>
              </p:txBody>
            </p:sp>
            <p:grpSp>
              <p:nvGrpSpPr>
                <p:cNvPr id="7" name="组合 6"/>
                <p:cNvGrpSpPr/>
                <p:nvPr/>
              </p:nvGrpSpPr>
              <p:grpSpPr>
                <a:xfrm>
                  <a:off x="12910" y="4115"/>
                  <a:ext cx="1944" cy="1799"/>
                  <a:chOff x="12144" y="4815"/>
                  <a:chExt cx="1944" cy="1799"/>
                </a:xfrm>
              </p:grpSpPr>
              <p:sp>
                <p:nvSpPr>
                  <p:cNvPr id="64" name="立方体 63"/>
                  <p:cNvSpPr/>
                  <p:nvPr/>
                </p:nvSpPr>
                <p:spPr>
                  <a:xfrm>
                    <a:off x="12762" y="5228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chemeClr val="accent4">
                        <a:lumMod val="20000"/>
                        <a:lumOff val="8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立方体 68"/>
                  <p:cNvSpPr/>
                  <p:nvPr/>
                </p:nvSpPr>
                <p:spPr>
                  <a:xfrm>
                    <a:off x="12549" y="5442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sp>
                <p:nvSpPr>
                  <p:cNvPr id="70" name="立方体 69"/>
                  <p:cNvSpPr/>
                  <p:nvPr/>
                </p:nvSpPr>
                <p:spPr>
                  <a:xfrm>
                    <a:off x="12352" y="5635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chemeClr val="accent4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sp>
                <p:nvSpPr>
                  <p:cNvPr id="71" name="立方体 70"/>
                  <p:cNvSpPr/>
                  <p:nvPr/>
                </p:nvSpPr>
                <p:spPr>
                  <a:xfrm>
                    <a:off x="12144" y="5847"/>
                    <a:ext cx="766" cy="767"/>
                  </a:xfrm>
                  <a:prstGeom prst="cube">
                    <a:avLst>
                      <a:gd name="adj" fmla="val 27170"/>
                    </a:avLst>
                  </a:prstGeom>
                  <a:pattFill prst="trellis">
                    <a:fgClr>
                      <a:schemeClr val="accent1">
                        <a:lumMod val="5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sp>
                <p:nvSpPr>
                  <p:cNvPr id="79" name="文本框 78"/>
                  <p:cNvSpPr txBox="1"/>
                  <p:nvPr/>
                </p:nvSpPr>
                <p:spPr>
                  <a:xfrm>
                    <a:off x="12325" y="4815"/>
                    <a:ext cx="1763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>
                        <a:latin typeface="Times New Roman" panose="02020603050405020304" charset="0"/>
                        <a:cs typeface="Times New Roman" panose="02020603050405020304" charset="0"/>
                      </a:rPr>
                      <a:t>[2048,30,30]</a:t>
                    </a:r>
                  </a:p>
                </p:txBody>
              </p:sp>
            </p:grpSp>
          </p:grpSp>
          <p:sp>
            <p:nvSpPr>
              <p:cNvPr id="10" name="直角上箭头 9"/>
              <p:cNvSpPr/>
              <p:nvPr/>
            </p:nvSpPr>
            <p:spPr>
              <a:xfrm rot="5400000">
                <a:off x="8937" y="5376"/>
                <a:ext cx="686" cy="58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右箭头 34"/>
              <p:cNvSpPr/>
              <p:nvPr/>
            </p:nvSpPr>
            <p:spPr>
              <a:xfrm rot="2280000">
                <a:off x="12513" y="5384"/>
                <a:ext cx="524" cy="226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右箭头 37"/>
              <p:cNvSpPr/>
              <p:nvPr/>
            </p:nvSpPr>
            <p:spPr>
              <a:xfrm>
                <a:off x="8990" y="2980"/>
                <a:ext cx="686" cy="62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2430" y="5088"/>
                <a:ext cx="1918" cy="2219"/>
                <a:chOff x="12430" y="5088"/>
                <a:chExt cx="1918" cy="2219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13084" y="6727"/>
                  <a:ext cx="46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e</a:t>
                  </a:r>
                </a:p>
              </p:txBody>
            </p:sp>
            <p:grpSp>
              <p:nvGrpSpPr>
                <p:cNvPr id="31" name="组合 30"/>
                <p:cNvGrpSpPr/>
                <p:nvPr/>
              </p:nvGrpSpPr>
              <p:grpSpPr>
                <a:xfrm>
                  <a:off x="12430" y="5088"/>
                  <a:ext cx="1918" cy="1856"/>
                  <a:chOff x="11876" y="4817"/>
                  <a:chExt cx="1918" cy="1856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3021" y="4817"/>
                    <a:ext cx="773" cy="771"/>
                  </a:xfrm>
                  <a:prstGeom prst="cube">
                    <a:avLst>
                      <a:gd name="adj" fmla="val 27170"/>
                    </a:avLst>
                  </a:prstGeom>
                  <a:pattFill prst="plaid">
                    <a:fgClr>
                      <a:schemeClr val="accent4">
                        <a:lumMod val="20000"/>
                        <a:lumOff val="80000"/>
                      </a:schemeClr>
                    </a:fgClr>
                    <a:bgClr>
                      <a:schemeClr val="bg1"/>
                    </a:bgClr>
                  </a:pattFill>
                  <a:ln w="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  <p:grpSp>
                <p:nvGrpSpPr>
                  <p:cNvPr id="53" name="组合 52"/>
                  <p:cNvGrpSpPr/>
                  <p:nvPr/>
                </p:nvGrpSpPr>
                <p:grpSpPr>
                  <a:xfrm>
                    <a:off x="11876" y="5009"/>
                    <a:ext cx="1734" cy="1664"/>
                    <a:chOff x="12257" y="5461"/>
                    <a:chExt cx="1734" cy="1664"/>
                  </a:xfrm>
                </p:grpSpPr>
                <p:sp>
                  <p:nvSpPr>
                    <p:cNvPr id="44" name="立方体 43"/>
                    <p:cNvSpPr/>
                    <p:nvPr/>
                  </p:nvSpPr>
                  <p:spPr>
                    <a:xfrm>
                      <a:off x="13187" y="5474"/>
                      <a:ext cx="773" cy="771"/>
                    </a:xfrm>
                    <a:prstGeom prst="cube">
                      <a:avLst>
                        <a:gd name="adj" fmla="val 27170"/>
                      </a:avLst>
                    </a:prstGeom>
                    <a:solidFill>
                      <a:srgbClr val="FFFF00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立方体 44"/>
                    <p:cNvSpPr/>
                    <p:nvPr/>
                  </p:nvSpPr>
                  <p:spPr>
                    <a:xfrm>
                      <a:off x="13218" y="5461"/>
                      <a:ext cx="773" cy="771"/>
                    </a:xfrm>
                    <a:prstGeom prst="cube">
                      <a:avLst>
                        <a:gd name="adj" fmla="val 27170"/>
                      </a:avLst>
                    </a:prstGeom>
                    <a:pattFill prst="plaid">
                      <a:fgClr>
                        <a:srgbClr val="00B050"/>
                      </a:fgClr>
                      <a:bgClr>
                        <a:schemeClr val="bg1"/>
                      </a:bgClr>
                    </a:patt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lstStyle/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  <p:sp>
                  <p:nvSpPr>
                    <p:cNvPr id="46" name="立方体 45"/>
                    <p:cNvSpPr/>
                    <p:nvPr/>
                  </p:nvSpPr>
                  <p:spPr>
                    <a:xfrm>
                      <a:off x="13001" y="5665"/>
                      <a:ext cx="773" cy="771"/>
                    </a:xfrm>
                    <a:prstGeom prst="cube">
                      <a:avLst>
                        <a:gd name="adj" fmla="val 27170"/>
                      </a:avLst>
                    </a:prstGeom>
                    <a:pattFill prst="plaid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lstStyle/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  <p:sp>
                  <p:nvSpPr>
                    <p:cNvPr id="51" name="立方体 50"/>
                    <p:cNvSpPr/>
                    <p:nvPr/>
                  </p:nvSpPr>
                  <p:spPr>
                    <a:xfrm>
                      <a:off x="12784" y="5881"/>
                      <a:ext cx="784" cy="767"/>
                    </a:xfrm>
                    <a:prstGeom prst="cube">
                      <a:avLst>
                        <a:gd name="adj" fmla="val 27170"/>
                      </a:avLst>
                    </a:prstGeom>
                    <a:pattFill prst="trellis">
                      <a:fgClr>
                        <a:schemeClr val="accent1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  <a:ln w="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lstStyle/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  <p:sp>
                  <p:nvSpPr>
                    <p:cNvPr id="43" name="立方体 42"/>
                    <p:cNvSpPr>
                      <a:spLocks noChangeAspect="1"/>
                    </p:cNvSpPr>
                    <p:nvPr/>
                  </p:nvSpPr>
                  <p:spPr>
                    <a:xfrm>
                      <a:off x="12257" y="6072"/>
                      <a:ext cx="1145" cy="1053"/>
                    </a:xfrm>
                    <a:prstGeom prst="cube">
                      <a:avLst>
                        <a:gd name="adj" fmla="val 51008"/>
                      </a:avLst>
                    </a:prstGeom>
                    <a:pattFill prst="plaid">
                      <a:fgClr>
                        <a:schemeClr val="tx1">
                          <a:lumMod val="95000"/>
                          <a:lumOff val="5000"/>
                        </a:schemeClr>
                      </a:fgClr>
                      <a:bgClr>
                        <a:schemeClr val="bg1"/>
                      </a:bgClr>
                    </a:pattFill>
                    <a:ln w="0"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lstStyle/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</p:grpSp>
            </p:grpSp>
          </p:grpSp>
          <p:sp>
            <p:nvSpPr>
              <p:cNvPr id="54" name="文本框 53"/>
              <p:cNvSpPr txBox="1"/>
              <p:nvPr/>
            </p:nvSpPr>
            <p:spPr>
              <a:xfrm>
                <a:off x="12957" y="4558"/>
                <a:ext cx="176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[4096,30,30]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4647" y="5247"/>
                <a:ext cx="13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>
                    <a:latin typeface="Times New Roman" panose="02020603050405020304" charset="0"/>
                    <a:cs typeface="Times New Roman" panose="02020603050405020304" charset="0"/>
                  </a:rPr>
                  <a:t>卷积并预测结果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1653" y="4653"/>
                <a:ext cx="92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>
                    <a:latin typeface="Times New Roman" panose="02020603050405020304" charset="0"/>
                    <a:cs typeface="Times New Roman" panose="02020603050405020304" charset="0"/>
                  </a:rPr>
                  <a:t>拼接</a:t>
                </a:r>
              </a:p>
            </p:txBody>
          </p:sp>
          <p:sp>
            <p:nvSpPr>
              <p:cNvPr id="52" name="右箭头 51"/>
              <p:cNvSpPr/>
              <p:nvPr/>
            </p:nvSpPr>
            <p:spPr>
              <a:xfrm>
                <a:off x="11891" y="3125"/>
                <a:ext cx="528" cy="329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右箭头 54"/>
              <p:cNvSpPr/>
              <p:nvPr/>
            </p:nvSpPr>
            <p:spPr>
              <a:xfrm>
                <a:off x="14977" y="4964"/>
                <a:ext cx="648" cy="329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右箭头 55"/>
              <p:cNvSpPr/>
              <p:nvPr/>
            </p:nvSpPr>
            <p:spPr>
              <a:xfrm rot="7860000">
                <a:off x="12113" y="4341"/>
                <a:ext cx="554" cy="205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右箭头 59"/>
              <p:cNvSpPr/>
              <p:nvPr/>
            </p:nvSpPr>
            <p:spPr>
              <a:xfrm rot="18600000">
                <a:off x="11439" y="5161"/>
                <a:ext cx="492" cy="202"/>
              </a:xfrm>
              <a:prstGeom prst="rightArrow">
                <a:avLst/>
              </a:prstGeom>
              <a:ln w="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195" y="3914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10158" y="5441"/>
                <a:ext cx="1296" cy="1757"/>
                <a:chOff x="10158" y="5441"/>
                <a:chExt cx="1296" cy="1757"/>
              </a:xfrm>
            </p:grpSpPr>
            <p:sp>
              <p:nvSpPr>
                <p:cNvPr id="58" name="立方体 57"/>
                <p:cNvSpPr>
                  <a:spLocks noChangeAspect="1"/>
                </p:cNvSpPr>
                <p:nvPr/>
              </p:nvSpPr>
              <p:spPr>
                <a:xfrm>
                  <a:off x="10158" y="5441"/>
                  <a:ext cx="1297" cy="1255"/>
                </a:xfrm>
                <a:prstGeom prst="cube">
                  <a:avLst>
                    <a:gd name="adj" fmla="val 59601"/>
                  </a:avLst>
                </a:prstGeom>
                <a:pattFill prst="plaid">
                  <a:fgClr>
                    <a:schemeClr val="tx1">
                      <a:lumMod val="95000"/>
                      <a:lumOff val="5000"/>
                    </a:schemeClr>
                  </a:fgClr>
                  <a:bgClr>
                    <a:schemeClr val="bg1"/>
                  </a:bgClr>
                </a:pattFill>
                <a:ln w="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/>
                <p:cNvSpPr txBox="1"/>
                <p:nvPr/>
              </p:nvSpPr>
              <p:spPr>
                <a:xfrm>
                  <a:off x="10301" y="6618"/>
                  <a:ext cx="46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b</a:t>
                  </a:r>
                </a:p>
              </p:txBody>
            </p:sp>
          </p:grpSp>
          <p:sp>
            <p:nvSpPr>
              <p:cNvPr id="106" name="文本框 105"/>
              <p:cNvSpPr txBox="1"/>
              <p:nvPr/>
            </p:nvSpPr>
            <p:spPr>
              <a:xfrm>
                <a:off x="8038" y="5850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b</a:t>
                </a: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3383" y="3434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d</a:t>
                </a: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4262" y="1948"/>
                <a:ext cx="4486" cy="4405"/>
                <a:chOff x="13299" y="1923"/>
                <a:chExt cx="4486" cy="4405"/>
              </a:xfrm>
            </p:grpSpPr>
            <p:pic>
              <p:nvPicPr>
                <p:cNvPr id="49" name="图片 48" descr="output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299" y="2963"/>
                  <a:ext cx="4486" cy="3365"/>
                </a:xfrm>
                <a:prstGeom prst="rect">
                  <a:avLst/>
                </a:prstGeom>
                <a:scene3d>
                  <a:camera prst="isometricRightUp">
                    <a:rot lat="1500000" lon="17100000" rev="0"/>
                  </a:camera>
                  <a:lightRig rig="threePt" dir="t"/>
                </a:scene3d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 rot="18120000">
                  <a:off x="14412" y="2418"/>
                  <a:ext cx="1764" cy="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>
                      <a:latin typeface="Times New Roman" panose="02020603050405020304" charset="0"/>
                      <a:cs typeface="Times New Roman" panose="02020603050405020304" charset="0"/>
                    </a:rPr>
                    <a:t>输出</a:t>
                  </a:r>
                  <a:endParaRPr lang="en-US" altLang="zh-CN" sz="1600"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[3,473,473]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32" name="立方体 31"/>
              <p:cNvSpPr/>
              <p:nvPr/>
            </p:nvSpPr>
            <p:spPr>
              <a:xfrm>
                <a:off x="7122" y="3534"/>
                <a:ext cx="355" cy="2263"/>
              </a:xfrm>
              <a:prstGeom prst="cube">
                <a:avLst>
                  <a:gd name="adj" fmla="val 95774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6165" y="6313"/>
                <a:ext cx="46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f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9677" y="1793"/>
                <a:ext cx="4873" cy="5404"/>
              </a:xfrm>
              <a:prstGeom prst="rect">
                <a:avLst/>
              </a:prstGeom>
              <a:noFill/>
              <a:ln w="28575" cmpd="dbl">
                <a:solidFill>
                  <a:schemeClr val="accent1">
                    <a:shade val="50000"/>
                  </a:schemeClr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0243" y="1262"/>
                <a:ext cx="3394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1600">
                    <a:latin typeface="Times New Roman" panose="02020603050405020304" charset="0"/>
                    <a:cs typeface="Times New Roman" panose="02020603050405020304" charset="0"/>
                  </a:rPr>
                  <a:t>高级特征提取模块</a:t>
                </a: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4443" y="3373"/>
              <a:ext cx="2042" cy="3792"/>
            </a:xfrm>
            <a:prstGeom prst="rect">
              <a:avLst/>
            </a:prstGeom>
            <a:noFill/>
            <a:ln w="28575" cmpd="dbl"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991" y="2861"/>
              <a:ext cx="297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</a:rPr>
                <a:t>基础特征提取模块</a:t>
              </a:r>
            </a:p>
          </p:txBody>
        </p:sp>
        <p:cxnSp>
          <p:nvCxnSpPr>
            <p:cNvPr id="33" name="曲线连接符 32"/>
            <p:cNvCxnSpPr>
              <a:endCxn id="57" idx="1"/>
            </p:cNvCxnSpPr>
            <p:nvPr/>
          </p:nvCxnSpPr>
          <p:spPr>
            <a:xfrm rot="5400000" flipV="1">
              <a:off x="4422" y="6234"/>
              <a:ext cx="802" cy="479"/>
            </a:xfrm>
            <a:prstGeom prst="curvedConnector2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>
              <a:stCxn id="32" idx="3"/>
              <a:endCxn id="57" idx="3"/>
            </p:cNvCxnSpPr>
            <p:nvPr/>
          </p:nvCxnSpPr>
          <p:spPr>
            <a:xfrm rot="5400000">
              <a:off x="5375" y="6222"/>
              <a:ext cx="806" cy="500"/>
            </a:xfrm>
            <a:prstGeom prst="curvedConnector2">
              <a:avLst/>
            </a:prstGeom>
            <a:ln w="15875" cmpd="sng">
              <a:solidFill>
                <a:schemeClr val="accent1">
                  <a:shade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6100" y="1104900"/>
            <a:ext cx="11076940" cy="2929890"/>
            <a:chOff x="860" y="1740"/>
            <a:chExt cx="17444" cy="4614"/>
          </a:xfrm>
        </p:grpSpPr>
        <p:sp>
          <p:nvSpPr>
            <p:cNvPr id="99" name="左大括号 98"/>
            <p:cNvSpPr/>
            <p:nvPr/>
          </p:nvSpPr>
          <p:spPr>
            <a:xfrm>
              <a:off x="3120" y="232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60" y="3848"/>
              <a:ext cx="24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低级特征图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690" y="2328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690" y="4192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690" y="5117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690" y="5824"/>
              <a:ext cx="1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池化</a:t>
              </a:r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5183" y="1741"/>
              <a:ext cx="2040" cy="4511"/>
              <a:chOff x="5415" y="1739"/>
              <a:chExt cx="2040" cy="4511"/>
            </a:xfrm>
          </p:grpSpPr>
          <p:sp>
            <p:nvSpPr>
              <p:cNvPr id="65" name="立方体 64" descr="&amp;pky90110334873&amp;"/>
              <p:cNvSpPr/>
              <p:nvPr/>
            </p:nvSpPr>
            <p:spPr>
              <a:xfrm>
                <a:off x="5415" y="1739"/>
                <a:ext cx="2041" cy="2041"/>
              </a:xfrm>
              <a:prstGeom prst="cube">
                <a:avLst/>
              </a:prstGeom>
              <a:noFill/>
              <a:ln w="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blipFill>
                    <a:blip r:embed="rId3"/>
                    <a:stretch>
                      <a:fillRect/>
                    </a:stretch>
                  </a:blipFill>
                  <a:sym typeface="+mn-ea"/>
                </a:endParaRP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7034" y="2153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7115" y="2085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7200" y="1996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7287" y="1905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947" y="1996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6946" y="2233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946" y="2501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6946" y="2749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H="1">
                <a:off x="6947" y="3017"/>
                <a:ext cx="509" cy="51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立方体 14" descr="&amp;pky90110334873&amp;"/>
              <p:cNvSpPr/>
              <p:nvPr/>
            </p:nvSpPr>
            <p:spPr>
              <a:xfrm>
                <a:off x="5927" y="3890"/>
                <a:ext cx="1020" cy="1020"/>
              </a:xfrm>
              <a:prstGeom prst="cub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78" name="立方体 77" descr="&amp;pky90110334873&amp;"/>
              <p:cNvSpPr/>
              <p:nvPr/>
            </p:nvSpPr>
            <p:spPr>
              <a:xfrm>
                <a:off x="6175" y="5910"/>
                <a:ext cx="340" cy="340"/>
              </a:xfrm>
              <a:prstGeom prst="cube">
                <a:avLst/>
              </a:prstGeom>
              <a:noFill/>
              <a:ln w="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120" name="直接连接符 119"/>
              <p:cNvCxnSpPr/>
              <p:nvPr/>
            </p:nvCxnSpPr>
            <p:spPr>
              <a:xfrm>
                <a:off x="6785" y="4050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6867" y="3974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H="1">
                <a:off x="6693" y="4156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H="1">
                <a:off x="6692" y="4414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立方体 32" descr="&amp;pky90110334873&amp;"/>
              <p:cNvSpPr/>
              <p:nvPr/>
            </p:nvSpPr>
            <p:spPr>
              <a:xfrm>
                <a:off x="6012" y="5070"/>
                <a:ext cx="680" cy="680"/>
              </a:xfrm>
              <a:prstGeom prst="cub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>
                <a:off x="6603" y="5159"/>
                <a:ext cx="1" cy="510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H="1">
                <a:off x="6514" y="5335"/>
                <a:ext cx="178" cy="176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7371" y="1831"/>
                <a:ext cx="2" cy="1526"/>
              </a:xfrm>
              <a:prstGeom prst="line">
                <a:avLst/>
              </a:prstGeom>
              <a:ln w="0" cmpd="sng">
                <a:solidFill>
                  <a:schemeClr val="accent3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立方体 107" descr="&amp;pky90110334873&amp;"/>
            <p:cNvSpPr/>
            <p:nvPr/>
          </p:nvSpPr>
          <p:spPr>
            <a:xfrm>
              <a:off x="9710" y="174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blipFill>
                  <a:blip r:embed="rId3"/>
                  <a:stretch>
                    <a:fillRect/>
                  </a:stretch>
                </a:blipFill>
                <a:sym typeface="+mn-ea"/>
              </a:endParaRPr>
            </a:p>
          </p:txBody>
        </p:sp>
        <p:sp>
          <p:nvSpPr>
            <p:cNvPr id="178" name="立方体 177" descr="&amp;pky90110334873&amp;"/>
            <p:cNvSpPr/>
            <p:nvPr/>
          </p:nvSpPr>
          <p:spPr>
            <a:xfrm>
              <a:off x="10071" y="5905"/>
              <a:ext cx="158" cy="348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95" name="直接连接符 194"/>
            <p:cNvCxnSpPr/>
            <p:nvPr/>
          </p:nvCxnSpPr>
          <p:spPr>
            <a:xfrm>
              <a:off x="10201" y="2154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10282" y="208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10367" y="1997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10454" y="190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 flipH="1">
              <a:off x="10114" y="1997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0113" y="2234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H="1">
              <a:off x="10113" y="2502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H="1">
              <a:off x="10113" y="2750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H="1">
              <a:off x="10114" y="3018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10538" y="1832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组合 221"/>
            <p:cNvGrpSpPr/>
            <p:nvPr/>
          </p:nvGrpSpPr>
          <p:grpSpPr>
            <a:xfrm>
              <a:off x="9913" y="3892"/>
              <a:ext cx="454" cy="1020"/>
              <a:chOff x="9716" y="3889"/>
              <a:chExt cx="454" cy="1020"/>
            </a:xfrm>
          </p:grpSpPr>
          <p:sp>
            <p:nvSpPr>
              <p:cNvPr id="119" name="立方体 118" descr="&amp;pky90110334873&amp;"/>
              <p:cNvSpPr/>
              <p:nvPr/>
            </p:nvSpPr>
            <p:spPr>
              <a:xfrm>
                <a:off x="9716" y="3889"/>
                <a:ext cx="454" cy="1021"/>
              </a:xfrm>
              <a:prstGeom prst="cube">
                <a:avLst>
                  <a:gd name="adj" fmla="val 55882"/>
                </a:avLst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45" name="立方体 144" descr="&amp;pky90110334873&amp;"/>
              <p:cNvSpPr/>
              <p:nvPr/>
            </p:nvSpPr>
            <p:spPr>
              <a:xfrm>
                <a:off x="9716" y="3889"/>
                <a:ext cx="454" cy="1021"/>
              </a:xfrm>
              <a:prstGeom prst="cube">
                <a:avLst>
                  <a:gd name="adj" fmla="val 55882"/>
                </a:avLst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205" name="直接连接符 204"/>
              <p:cNvCxnSpPr/>
              <p:nvPr/>
            </p:nvCxnSpPr>
            <p:spPr>
              <a:xfrm>
                <a:off x="10001" y="4064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10085" y="3983"/>
                <a:ext cx="1" cy="763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 flipH="1">
                <a:off x="9911" y="4155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 flipH="1">
                <a:off x="9910" y="4413"/>
                <a:ext cx="254" cy="258"/>
              </a:xfrm>
              <a:prstGeom prst="line">
                <a:avLst/>
              </a:prstGeom>
              <a:noFill/>
              <a:ln w="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3" name="组合 222"/>
            <p:cNvGrpSpPr/>
            <p:nvPr/>
          </p:nvGrpSpPr>
          <p:grpSpPr>
            <a:xfrm>
              <a:off x="9966" y="5065"/>
              <a:ext cx="316" cy="696"/>
              <a:chOff x="9716" y="5061"/>
              <a:chExt cx="316" cy="696"/>
            </a:xfrm>
          </p:grpSpPr>
          <p:sp>
            <p:nvSpPr>
              <p:cNvPr id="133" name="立方体 132" descr="&amp;pky90110334873&amp;"/>
              <p:cNvSpPr/>
              <p:nvPr/>
            </p:nvSpPr>
            <p:spPr>
              <a:xfrm>
                <a:off x="9716" y="5061"/>
                <a:ext cx="316" cy="696"/>
              </a:xfrm>
              <a:prstGeom prst="cube">
                <a:avLst>
                  <a:gd name="adj" fmla="val 55882"/>
                </a:avLst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cxnSp>
            <p:nvCxnSpPr>
              <p:cNvPr id="209" name="直接连接符 208"/>
              <p:cNvCxnSpPr/>
              <p:nvPr/>
            </p:nvCxnSpPr>
            <p:spPr>
              <a:xfrm>
                <a:off x="9943" y="5149"/>
                <a:ext cx="1" cy="510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 flipH="1">
                <a:off x="9854" y="5325"/>
                <a:ext cx="178" cy="176"/>
              </a:xfrm>
              <a:prstGeom prst="line">
                <a:avLst/>
              </a:prstGeom>
              <a:noFill/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1" name="文本框 220"/>
            <p:cNvSpPr txBox="1"/>
            <p:nvPr/>
          </p:nvSpPr>
          <p:spPr>
            <a:xfrm>
              <a:off x="7756" y="3793"/>
              <a:ext cx="15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卷积</a:t>
              </a: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10936" y="3773"/>
              <a:ext cx="208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上采样</a:t>
              </a: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后拼接</a:t>
              </a:r>
            </a:p>
          </p:txBody>
        </p:sp>
        <p:sp>
          <p:nvSpPr>
            <p:cNvPr id="233" name="立方体 232" descr="&amp;pky90110334873&amp;"/>
            <p:cNvSpPr/>
            <p:nvPr/>
          </p:nvSpPr>
          <p:spPr>
            <a:xfrm>
              <a:off x="14397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blipFill>
                  <a:blip r:embed="rId3"/>
                  <a:stretch>
                    <a:fillRect/>
                  </a:stretch>
                </a:blipFill>
                <a:sym typeface="+mn-ea"/>
              </a:endParaRPr>
            </a:p>
          </p:txBody>
        </p:sp>
        <p:cxnSp>
          <p:nvCxnSpPr>
            <p:cNvPr id="234" name="直接连接符 233"/>
            <p:cNvCxnSpPr/>
            <p:nvPr/>
          </p:nvCxnSpPr>
          <p:spPr>
            <a:xfrm>
              <a:off x="14888" y="3514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14969" y="344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15054" y="3357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15141" y="3266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14801" y="3357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14800" y="3594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14800" y="3862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14800" y="4110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14801" y="4378"/>
              <a:ext cx="509" cy="51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15225" y="3192"/>
              <a:ext cx="2" cy="1526"/>
            </a:xfrm>
            <a:prstGeom prst="line">
              <a:avLst/>
            </a:prstGeom>
            <a:ln w="0" cmpd="sng">
              <a:solidFill>
                <a:schemeClr val="accent3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左大括号 243"/>
            <p:cNvSpPr/>
            <p:nvPr/>
          </p:nvSpPr>
          <p:spPr>
            <a:xfrm rot="10800000">
              <a:off x="7386" y="232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左大括号 244"/>
            <p:cNvSpPr/>
            <p:nvPr/>
          </p:nvSpPr>
          <p:spPr>
            <a:xfrm>
              <a:off x="9020" y="234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左大括号 246"/>
            <p:cNvSpPr/>
            <p:nvPr/>
          </p:nvSpPr>
          <p:spPr>
            <a:xfrm rot="10800000">
              <a:off x="10806" y="232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立方体 258" descr="&amp;pky90110334873&amp;"/>
            <p:cNvSpPr/>
            <p:nvPr/>
          </p:nvSpPr>
          <p:spPr>
            <a:xfrm>
              <a:off x="13981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61" name="立方体 260" descr="&amp;pky90110334873&amp;"/>
            <p:cNvSpPr/>
            <p:nvPr/>
          </p:nvSpPr>
          <p:spPr>
            <a:xfrm>
              <a:off x="13153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60" name="立方体 259" descr="&amp;pky90110334873&amp;"/>
            <p:cNvSpPr/>
            <p:nvPr/>
          </p:nvSpPr>
          <p:spPr>
            <a:xfrm>
              <a:off x="13569" y="3100"/>
              <a:ext cx="907" cy="2041"/>
            </a:xfrm>
            <a:prstGeom prst="cube">
              <a:avLst>
                <a:gd name="adj" fmla="val 55882"/>
              </a:avLst>
            </a:prstGeom>
            <a:noFill/>
            <a:ln w="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63" name="左大括号 262"/>
            <p:cNvSpPr/>
            <p:nvPr/>
          </p:nvSpPr>
          <p:spPr>
            <a:xfrm>
              <a:off x="12450" y="2308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15880" y="3923"/>
              <a:ext cx="24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高级特征图</a:t>
              </a:r>
            </a:p>
          </p:txBody>
        </p:sp>
        <p:sp>
          <p:nvSpPr>
            <p:cNvPr id="265" name="左大括号 264"/>
            <p:cNvSpPr/>
            <p:nvPr/>
          </p:nvSpPr>
          <p:spPr>
            <a:xfrm rot="10800000">
              <a:off x="15310" y="2304"/>
              <a:ext cx="570" cy="3810"/>
            </a:xfrm>
            <a:prstGeom prst="leftBrace">
              <a:avLst>
                <a:gd name="adj1" fmla="val 2228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404495" y="269240"/>
            <a:ext cx="3197860" cy="4425950"/>
            <a:chOff x="10404" y="772"/>
            <a:chExt cx="5036" cy="6970"/>
          </a:xfrm>
        </p:grpSpPr>
        <p:grpSp>
          <p:nvGrpSpPr>
            <p:cNvPr id="54" name="组合 53"/>
            <p:cNvGrpSpPr/>
            <p:nvPr/>
          </p:nvGrpSpPr>
          <p:grpSpPr>
            <a:xfrm>
              <a:off x="10404" y="772"/>
              <a:ext cx="5037" cy="5981"/>
              <a:chOff x="10404" y="772"/>
              <a:chExt cx="5037" cy="598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0960" y="2315"/>
                <a:ext cx="2232" cy="1249"/>
                <a:chOff x="10960" y="2034"/>
                <a:chExt cx="2232" cy="1249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10960" y="2034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0960" y="2659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BN&amp;ReLU</a:t>
                  </a: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0960" y="3970"/>
                <a:ext cx="2232" cy="1249"/>
                <a:chOff x="10960" y="3807"/>
                <a:chExt cx="2232" cy="124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0960" y="3807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0960" y="4432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BN</a:t>
                  </a:r>
                </a:p>
              </p:txBody>
            </p:sp>
          </p:grpSp>
          <p:cxnSp>
            <p:nvCxnSpPr>
              <p:cNvPr id="35" name="直接箭头连接符 34"/>
              <p:cNvCxnSpPr>
                <a:stCxn id="30" idx="2"/>
                <a:endCxn id="31" idx="0"/>
              </p:cNvCxnSpPr>
              <p:nvPr/>
            </p:nvCxnSpPr>
            <p:spPr>
              <a:xfrm>
                <a:off x="12077" y="3565"/>
                <a:ext cx="0" cy="4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10404" y="772"/>
                <a:ext cx="3344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latin typeface="Times New Roman" panose="02020603050405020304" charset="0"/>
                    <a:cs typeface="Times New Roman" panose="02020603050405020304" charset="0"/>
                  </a:rPr>
                  <a:t>特征图</a:t>
                </a: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2017" y="1790"/>
                <a:ext cx="120" cy="120"/>
              </a:xfrm>
              <a:prstGeom prst="ellipse">
                <a:avLst/>
              </a:prstGeom>
              <a:solidFill>
                <a:schemeClr val="bg2">
                  <a:alpha val="97000"/>
                </a:schemeClr>
              </a:solidFill>
              <a:ln w="0">
                <a:solidFill>
                  <a:schemeClr val="tx1">
                    <a:alpha val="9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箭头连接符 37"/>
              <p:cNvCxnSpPr>
                <a:stCxn id="36" idx="2"/>
                <a:endCxn id="37" idx="0"/>
              </p:cNvCxnSpPr>
              <p:nvPr/>
            </p:nvCxnSpPr>
            <p:spPr>
              <a:xfrm>
                <a:off x="12076" y="1400"/>
                <a:ext cx="1" cy="3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37" idx="4"/>
                <a:endCxn id="29" idx="0"/>
              </p:cNvCxnSpPr>
              <p:nvPr/>
            </p:nvCxnSpPr>
            <p:spPr>
              <a:xfrm>
                <a:off x="12077" y="1910"/>
                <a:ext cx="0" cy="4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组合 39"/>
              <p:cNvGrpSpPr/>
              <p:nvPr/>
            </p:nvGrpSpPr>
            <p:grpSpPr>
              <a:xfrm>
                <a:off x="13748" y="3245"/>
                <a:ext cx="1693" cy="1045"/>
                <a:chOff x="10960" y="3807"/>
                <a:chExt cx="2232" cy="124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0960" y="3807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960" y="4432"/>
                  <a:ext cx="2233" cy="6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</a:rPr>
                    <a:t>BN</a:t>
                  </a:r>
                </a:p>
              </p:txBody>
            </p:sp>
          </p:grpSp>
          <p:cxnSp>
            <p:nvCxnSpPr>
              <p:cNvPr id="43" name="肘形连接符 42"/>
              <p:cNvCxnSpPr>
                <a:stCxn id="37" idx="6"/>
                <a:endCxn id="41" idx="0"/>
              </p:cNvCxnSpPr>
              <p:nvPr/>
            </p:nvCxnSpPr>
            <p:spPr>
              <a:xfrm>
                <a:off x="12137" y="1850"/>
                <a:ext cx="2458" cy="1395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49" idx="3"/>
              </p:cNvCxnSpPr>
              <p:nvPr/>
            </p:nvCxnSpPr>
            <p:spPr>
              <a:xfrm flipH="1">
                <a:off x="12087" y="5220"/>
                <a:ext cx="6" cy="283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肘形连接符 45"/>
              <p:cNvCxnSpPr>
                <a:stCxn id="42" idx="2"/>
                <a:endCxn id="49" idx="0"/>
              </p:cNvCxnSpPr>
              <p:nvPr/>
            </p:nvCxnSpPr>
            <p:spPr>
              <a:xfrm rot="5400000">
                <a:off x="12734" y="3783"/>
                <a:ext cx="1353" cy="236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加号 48"/>
              <p:cNvSpPr/>
              <p:nvPr/>
            </p:nvSpPr>
            <p:spPr>
              <a:xfrm>
                <a:off x="11897" y="5452"/>
                <a:ext cx="379" cy="384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2602" y="1330"/>
                <a:ext cx="161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/>
                  <a:t>残差</a:t>
                </a: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0963" y="6128"/>
                <a:ext cx="2233" cy="6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ReLU</a:t>
                </a:r>
              </a:p>
            </p:txBody>
          </p:sp>
          <p:cxnSp>
            <p:nvCxnSpPr>
              <p:cNvPr id="53" name="直接箭头连接符 52"/>
              <p:cNvCxnSpPr>
                <a:stCxn id="49" idx="1"/>
                <a:endCxn id="52" idx="0"/>
              </p:cNvCxnSpPr>
              <p:nvPr/>
            </p:nvCxnSpPr>
            <p:spPr>
              <a:xfrm flipH="1">
                <a:off x="12080" y="5785"/>
                <a:ext cx="7" cy="3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/>
            <p:cNvCxnSpPr>
              <a:stCxn id="52" idx="2"/>
              <a:endCxn id="56" idx="0"/>
            </p:cNvCxnSpPr>
            <p:nvPr/>
          </p:nvCxnSpPr>
          <p:spPr>
            <a:xfrm>
              <a:off x="12080" y="6753"/>
              <a:ext cx="11" cy="3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0974" y="7118"/>
              <a:ext cx="2233" cy="62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Output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106285" y="85725"/>
            <a:ext cx="2980690" cy="4728210"/>
            <a:chOff x="11191" y="135"/>
            <a:chExt cx="4694" cy="7446"/>
          </a:xfrm>
        </p:grpSpPr>
        <p:sp>
          <p:nvSpPr>
            <p:cNvPr id="96" name="立方体 95"/>
            <p:cNvSpPr/>
            <p:nvPr/>
          </p:nvSpPr>
          <p:spPr>
            <a:xfrm>
              <a:off x="11191" y="4512"/>
              <a:ext cx="2314" cy="748"/>
            </a:xfrm>
            <a:prstGeom prst="cube">
              <a:avLst>
                <a:gd name="adj" fmla="val 59657"/>
              </a:avLst>
            </a:prstGeom>
            <a:solidFill>
              <a:schemeClr val="bg1">
                <a:lumMod val="65000"/>
              </a:schemeClr>
            </a:solidFill>
            <a:ln w="12700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01" name="直接连接符 100"/>
            <p:cNvCxnSpPr>
              <a:stCxn id="67" idx="5"/>
              <a:endCxn id="97" idx="5"/>
            </p:cNvCxnSpPr>
            <p:nvPr/>
          </p:nvCxnSpPr>
          <p:spPr>
            <a:xfrm flipH="1">
              <a:off x="12435" y="3465"/>
              <a:ext cx="186" cy="1365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67" idx="3"/>
              <a:endCxn id="97" idx="1"/>
            </p:cNvCxnSpPr>
            <p:nvPr/>
          </p:nvCxnSpPr>
          <p:spPr>
            <a:xfrm>
              <a:off x="12157" y="3705"/>
              <a:ext cx="42" cy="1219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立方体 94"/>
            <p:cNvSpPr/>
            <p:nvPr/>
          </p:nvSpPr>
          <p:spPr>
            <a:xfrm>
              <a:off x="11624" y="3369"/>
              <a:ext cx="1333" cy="574"/>
            </a:xfrm>
            <a:prstGeom prst="cube">
              <a:avLst>
                <a:gd name="adj" fmla="val 59657"/>
              </a:avLst>
            </a:prstGeom>
            <a:solidFill>
              <a:schemeClr val="bg1">
                <a:lumMod val="85000"/>
              </a:schemeClr>
            </a:solidFill>
            <a:ln w="3175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70" name="直接连接符 69"/>
            <p:cNvCxnSpPr>
              <a:stCxn id="88" idx="5"/>
              <a:endCxn id="67" idx="5"/>
            </p:cNvCxnSpPr>
            <p:nvPr/>
          </p:nvCxnSpPr>
          <p:spPr>
            <a:xfrm>
              <a:off x="12435" y="2382"/>
              <a:ext cx="186" cy="1083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88" idx="1"/>
              <a:endCxn id="67" idx="1"/>
            </p:cNvCxnSpPr>
            <p:nvPr/>
          </p:nvCxnSpPr>
          <p:spPr>
            <a:xfrm flipH="1">
              <a:off x="12157" y="2476"/>
              <a:ext cx="42" cy="1181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立方体 64"/>
            <p:cNvSpPr/>
            <p:nvPr/>
          </p:nvSpPr>
          <p:spPr>
            <a:xfrm>
              <a:off x="11624" y="2166"/>
              <a:ext cx="1333" cy="574"/>
            </a:xfrm>
            <a:prstGeom prst="cube">
              <a:avLst>
                <a:gd name="adj" fmla="val 59657"/>
              </a:avLst>
            </a:prstGeom>
            <a:solidFill>
              <a:schemeClr val="bg1"/>
            </a:solidFill>
            <a:ln w="3175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2" name="直接连接符 11"/>
            <p:cNvCxnSpPr>
              <a:stCxn id="8" idx="1"/>
              <a:endCxn id="88" idx="1"/>
            </p:cNvCxnSpPr>
            <p:nvPr/>
          </p:nvCxnSpPr>
          <p:spPr>
            <a:xfrm>
              <a:off x="12199" y="1604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8" idx="5"/>
              <a:endCxn id="88" idx="5"/>
            </p:cNvCxnSpPr>
            <p:nvPr/>
          </p:nvCxnSpPr>
          <p:spPr>
            <a:xfrm>
              <a:off x="12435" y="1510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立方体 3"/>
            <p:cNvSpPr/>
            <p:nvPr/>
          </p:nvSpPr>
          <p:spPr>
            <a:xfrm>
              <a:off x="11191" y="1192"/>
              <a:ext cx="2314" cy="748"/>
            </a:xfrm>
            <a:prstGeom prst="cube">
              <a:avLst>
                <a:gd name="adj" fmla="val 59657"/>
              </a:avLst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12700" cmpd="sng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94" y="667"/>
              <a:ext cx="12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</a:rPr>
                <a:t>特征图</a:t>
              </a:r>
            </a:p>
          </p:txBody>
        </p:sp>
        <p:sp>
          <p:nvSpPr>
            <p:cNvPr id="8" name="立方体 7"/>
            <p:cNvSpPr/>
            <p:nvPr/>
          </p:nvSpPr>
          <p:spPr>
            <a:xfrm>
              <a:off x="12075" y="1491"/>
              <a:ext cx="360" cy="150"/>
            </a:xfrm>
            <a:prstGeom prst="cube">
              <a:avLst>
                <a:gd name="adj" fmla="val 75190"/>
              </a:avLst>
            </a:prstGeom>
            <a:noFill/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9" name="直接连接符 8"/>
            <p:cNvCxnSpPr>
              <a:stCxn id="8" idx="2"/>
              <a:endCxn id="88" idx="2"/>
            </p:cNvCxnSpPr>
            <p:nvPr/>
          </p:nvCxnSpPr>
          <p:spPr>
            <a:xfrm>
              <a:off x="12075" y="1622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下箭头 14"/>
            <p:cNvSpPr/>
            <p:nvPr/>
          </p:nvSpPr>
          <p:spPr>
            <a:xfrm>
              <a:off x="13271" y="4125"/>
              <a:ext cx="134" cy="32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57" y="2166"/>
              <a:ext cx="1433" cy="38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×</a:t>
              </a:r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卷积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13401" y="2654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归一化、激活层</a:t>
              </a:r>
            </a:p>
          </p:txBody>
        </p:sp>
        <p:cxnSp>
          <p:nvCxnSpPr>
            <p:cNvPr id="68" name="直接连接符 67"/>
            <p:cNvCxnSpPr>
              <a:stCxn id="88" idx="2"/>
              <a:endCxn id="67" idx="2"/>
            </p:cNvCxnSpPr>
            <p:nvPr/>
          </p:nvCxnSpPr>
          <p:spPr>
            <a:xfrm flipH="1">
              <a:off x="11909" y="2494"/>
              <a:ext cx="166" cy="1187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下箭头 71"/>
            <p:cNvSpPr/>
            <p:nvPr/>
          </p:nvSpPr>
          <p:spPr>
            <a:xfrm>
              <a:off x="13274" y="2786"/>
              <a:ext cx="127" cy="344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74" name="加号 73"/>
            <p:cNvSpPr/>
            <p:nvPr/>
          </p:nvSpPr>
          <p:spPr>
            <a:xfrm>
              <a:off x="13164" y="6106"/>
              <a:ext cx="379" cy="384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肘形连接符 76"/>
            <p:cNvCxnSpPr>
              <a:stCxn id="87" idx="6"/>
              <a:endCxn id="74" idx="0"/>
            </p:cNvCxnSpPr>
            <p:nvPr/>
          </p:nvCxnSpPr>
          <p:spPr>
            <a:xfrm>
              <a:off x="13413" y="1520"/>
              <a:ext cx="80" cy="4778"/>
            </a:xfrm>
            <a:prstGeom prst="bentConnector3">
              <a:avLst>
                <a:gd name="adj1" fmla="val 2776250"/>
              </a:avLst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15373" y="3102"/>
              <a:ext cx="512" cy="1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/>
                <a:t>残差连接</a:t>
              </a:r>
            </a:p>
          </p:txBody>
        </p:sp>
        <p:sp>
          <p:nvSpPr>
            <p:cNvPr id="80" name="下箭头 79"/>
            <p:cNvSpPr/>
            <p:nvPr/>
          </p:nvSpPr>
          <p:spPr>
            <a:xfrm>
              <a:off x="13294" y="6632"/>
              <a:ext cx="134" cy="32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665" y="135"/>
              <a:ext cx="33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charset="0"/>
                  <a:cs typeface="Times New Roman" panose="02020603050405020304" charset="0"/>
                </a:rPr>
                <a:t>输入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1681" y="6953"/>
              <a:ext cx="33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charset="0"/>
                  <a:cs typeface="Times New Roman" panose="02020603050405020304" charset="0"/>
                </a:rPr>
                <a:t>输出</a:t>
              </a:r>
            </a:p>
          </p:txBody>
        </p:sp>
        <p:sp>
          <p:nvSpPr>
            <p:cNvPr id="84" name="下箭头 83"/>
            <p:cNvSpPr/>
            <p:nvPr/>
          </p:nvSpPr>
          <p:spPr>
            <a:xfrm>
              <a:off x="13267" y="709"/>
              <a:ext cx="127" cy="44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13294" y="1460"/>
              <a:ext cx="119" cy="119"/>
            </a:xfrm>
            <a:prstGeom prst="ellipse">
              <a:avLst/>
            </a:prstGeom>
            <a:noFill/>
            <a:ln w="12700" cmpd="sng">
              <a:noFill/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8" name="立方体 87"/>
            <p:cNvSpPr/>
            <p:nvPr/>
          </p:nvSpPr>
          <p:spPr>
            <a:xfrm>
              <a:off x="12075" y="2363"/>
              <a:ext cx="360" cy="150"/>
            </a:xfrm>
            <a:prstGeom prst="cube">
              <a:avLst>
                <a:gd name="adj" fmla="val 75190"/>
              </a:avLst>
            </a:prstGeom>
            <a:solidFill>
              <a:schemeClr val="bg1"/>
            </a:solidFill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7" name="立方体 66"/>
            <p:cNvSpPr/>
            <p:nvPr/>
          </p:nvSpPr>
          <p:spPr>
            <a:xfrm>
              <a:off x="11909" y="3441"/>
              <a:ext cx="712" cy="264"/>
            </a:xfrm>
            <a:prstGeom prst="cube">
              <a:avLst>
                <a:gd name="adj" fmla="val 82006"/>
              </a:avLst>
            </a:prstGeom>
            <a:solidFill>
              <a:schemeClr val="bg1">
                <a:lumMod val="85000"/>
              </a:schemeClr>
            </a:solidFill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69" name="直接连接符 68"/>
            <p:cNvCxnSpPr>
              <a:stCxn id="88" idx="4"/>
              <a:endCxn id="67" idx="4"/>
            </p:cNvCxnSpPr>
            <p:nvPr/>
          </p:nvCxnSpPr>
          <p:spPr>
            <a:xfrm>
              <a:off x="12322" y="2494"/>
              <a:ext cx="83" cy="1187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8" idx="4"/>
              <a:endCxn id="88" idx="4"/>
            </p:cNvCxnSpPr>
            <p:nvPr/>
          </p:nvCxnSpPr>
          <p:spPr>
            <a:xfrm>
              <a:off x="12322" y="1622"/>
              <a:ext cx="0" cy="872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/>
          </p:nvSpPr>
          <p:spPr>
            <a:xfrm>
              <a:off x="13505" y="3982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</a:rPr>
                <a:t>归一化、激活层</a:t>
              </a:r>
            </a:p>
          </p:txBody>
        </p:sp>
        <p:sp>
          <p:nvSpPr>
            <p:cNvPr id="97" name="立方体 96"/>
            <p:cNvSpPr/>
            <p:nvPr/>
          </p:nvSpPr>
          <p:spPr>
            <a:xfrm>
              <a:off x="12075" y="4811"/>
              <a:ext cx="360" cy="150"/>
            </a:xfrm>
            <a:prstGeom prst="cube">
              <a:avLst>
                <a:gd name="adj" fmla="val 75190"/>
              </a:avLst>
            </a:prstGeom>
            <a:solidFill>
              <a:schemeClr val="bg1">
                <a:lumMod val="65000"/>
              </a:schemeClr>
            </a:solidFill>
            <a:ln w="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98" name="直接连接符 97"/>
            <p:cNvCxnSpPr>
              <a:stCxn id="67" idx="2"/>
              <a:endCxn id="97" idx="2"/>
            </p:cNvCxnSpPr>
            <p:nvPr/>
          </p:nvCxnSpPr>
          <p:spPr>
            <a:xfrm>
              <a:off x="11909" y="3681"/>
              <a:ext cx="166" cy="1261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67" idx="4"/>
              <a:endCxn id="97" idx="4"/>
            </p:cNvCxnSpPr>
            <p:nvPr/>
          </p:nvCxnSpPr>
          <p:spPr>
            <a:xfrm flipH="1">
              <a:off x="12322" y="3681"/>
              <a:ext cx="83" cy="1261"/>
            </a:xfrm>
            <a:prstGeom prst="line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12957" y="3464"/>
              <a:ext cx="1433" cy="38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3</a:t>
              </a:r>
              <a:r>
                <a:rPr lang="zh-CN" altLang="en-US" sz="1400">
                  <a:solidFill>
                    <a:schemeClr val="tx1"/>
                  </a:solidFill>
                </a:rPr>
                <a:t>×</a:t>
              </a:r>
              <a:r>
                <a:rPr lang="en-US" altLang="zh-CN" sz="1400">
                  <a:solidFill>
                    <a:schemeClr val="tx1"/>
                  </a:solidFill>
                </a:rPr>
                <a:t>3</a:t>
              </a:r>
              <a:r>
                <a:rPr lang="zh-CN" altLang="en-US" sz="1400">
                  <a:solidFill>
                    <a:schemeClr val="tx1"/>
                  </a:solidFill>
                </a:rPr>
                <a:t>卷积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3505" y="4695"/>
              <a:ext cx="1433" cy="38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×</a:t>
              </a:r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</a:rPr>
                <a:t>卷积</a:t>
              </a:r>
            </a:p>
          </p:txBody>
        </p:sp>
        <p:sp>
          <p:nvSpPr>
            <p:cNvPr id="104" name="下箭头 103"/>
            <p:cNvSpPr/>
            <p:nvPr/>
          </p:nvSpPr>
          <p:spPr>
            <a:xfrm>
              <a:off x="13267" y="5502"/>
              <a:ext cx="134" cy="321"/>
            </a:xfrm>
            <a:prstGeom prst="downArrow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3505" y="5359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solidFill>
                    <a:schemeClr val="tx1"/>
                  </a:solidFill>
                </a:rPr>
                <a:t>归一化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3543" y="6490"/>
              <a:ext cx="1972" cy="60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solidFill>
                    <a:schemeClr val="tx1"/>
                  </a:solidFill>
                </a:rPr>
                <a:t>激活层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2322" y="6123"/>
              <a:ext cx="1222" cy="3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000"/>
                <a:t>相加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200150" y="127635"/>
            <a:ext cx="8782050" cy="8077200"/>
            <a:chOff x="1890" y="201"/>
            <a:chExt cx="13830" cy="12720"/>
          </a:xfrm>
        </p:grpSpPr>
        <p:grpSp>
          <p:nvGrpSpPr>
            <p:cNvPr id="25" name="组合 24"/>
            <p:cNvGrpSpPr/>
            <p:nvPr/>
          </p:nvGrpSpPr>
          <p:grpSpPr>
            <a:xfrm>
              <a:off x="2373" y="647"/>
              <a:ext cx="12785" cy="4897"/>
              <a:chOff x="2327" y="167"/>
              <a:chExt cx="12785" cy="489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663" y="2689"/>
                <a:ext cx="1663" cy="1365"/>
                <a:chOff x="2663" y="2682"/>
                <a:chExt cx="1663" cy="1365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3" y="2727"/>
                  <a:ext cx="1290" cy="132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6" y="2727"/>
                  <a:ext cx="1290" cy="130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6" y="2682"/>
                  <a:ext cx="1351" cy="136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>
                        <a:latin typeface="Times New Roman" panose="02020603050405020304" charset="0"/>
                        <a:cs typeface="Times New Roman" panose="02020603050405020304" charset="0"/>
                      </a:rPr>
                      <a:t>输入特征</a:t>
                    </a:r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lstStyle/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8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lstStyle/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9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>
                <a:stCxn id="6" idx="3"/>
                <a:endCxn id="9" idx="1"/>
              </p:cNvCxnSpPr>
              <p:nvPr/>
            </p:nvCxnSpPr>
            <p:spPr>
              <a:xfrm>
                <a:off x="4327" y="3372"/>
                <a:ext cx="1775" cy="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5372" y="1255"/>
                <a:ext cx="227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</a:rPr>
                  <a:t>通道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归一化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83" y="167"/>
                <a:ext cx="636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通道注意力模块</a:t>
                </a:r>
              </a:p>
            </p:txBody>
          </p:sp>
          <p:cxnSp>
            <p:nvCxnSpPr>
              <p:cNvPr id="16" name="直接箭头连接符 15"/>
              <p:cNvCxnSpPr>
                <a:stCxn id="10" idx="3"/>
                <a:endCxn id="23" idx="1"/>
              </p:cNvCxnSpPr>
              <p:nvPr/>
            </p:nvCxnSpPr>
            <p:spPr>
              <a:xfrm>
                <a:off x="8752" y="3387"/>
                <a:ext cx="1193" cy="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肘形连接符 17"/>
              <p:cNvCxnSpPr>
                <a:stCxn id="9" idx="3"/>
                <a:endCxn id="23" idx="0"/>
              </p:cNvCxnSpPr>
              <p:nvPr/>
            </p:nvCxnSpPr>
            <p:spPr>
              <a:xfrm flipV="1">
                <a:off x="6766" y="3106"/>
                <a:ext cx="3513" cy="281"/>
              </a:xfrm>
              <a:prstGeom prst="bentConnector4">
                <a:avLst>
                  <a:gd name="adj1" fmla="val 21320"/>
                  <a:gd name="adj2" fmla="val 685765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8088" y="980"/>
                <a:ext cx="145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权重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blipFill rotWithShape="1">
                    <a:blip r:embed="rId1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↝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blipFill rotWithShape="1">
                    <a:blip r:embed="rId1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箭头连接符 26"/>
              <p:cNvCxnSpPr>
                <a:stCxn id="23" idx="3"/>
                <a:endCxn id="26" idx="1"/>
              </p:cNvCxnSpPr>
              <p:nvPr/>
            </p:nvCxnSpPr>
            <p:spPr>
              <a:xfrm>
                <a:off x="10613" y="3396"/>
                <a:ext cx="1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1403" y="2623"/>
                <a:ext cx="145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激活</a:t>
                </a: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3440" y="2661"/>
                <a:ext cx="1672" cy="1502"/>
                <a:chOff x="13315" y="2654"/>
                <a:chExt cx="1672" cy="1502"/>
              </a:xfrm>
            </p:grpSpPr>
            <p:pic>
              <p:nvPicPr>
                <p:cNvPr id="8" name="图片 7"/>
                <p:cNvPicPr/>
                <p:nvPr/>
              </p:nvPicPr>
              <p:blipFill>
                <a:blip r:embed="rId12"/>
                <a:srcRect l="12489" r="75357"/>
                <a:stretch>
                  <a:fillRect/>
                </a:stretch>
              </p:blipFill>
              <p:spPr>
                <a:xfrm>
                  <a:off x="13315" y="2715"/>
                  <a:ext cx="1369" cy="141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17" name="图片 16"/>
                <p:cNvPicPr/>
                <p:nvPr/>
              </p:nvPicPr>
              <p:blipFill>
                <a:blip r:embed="rId13"/>
                <a:srcRect l="62970" r="25047"/>
                <a:stretch>
                  <a:fillRect/>
                </a:stretch>
              </p:blipFill>
              <p:spPr>
                <a:xfrm>
                  <a:off x="13499" y="2682"/>
                  <a:ext cx="1334" cy="147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3" name="图片 2"/>
                <p:cNvPicPr/>
                <p:nvPr/>
              </p:nvPicPr>
              <p:blipFill>
                <a:blip r:embed="rId14"/>
                <a:srcRect r="87970"/>
                <a:stretch>
                  <a:fillRect/>
                </a:stretch>
              </p:blipFill>
              <p:spPr>
                <a:xfrm flipV="1">
                  <a:off x="13667" y="2654"/>
                  <a:ext cx="1320" cy="1452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blipFill rotWithShape="1">
                    <a:blip r:embed="rId1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箭头连接符 20"/>
              <p:cNvCxnSpPr>
                <a:stCxn id="26" idx="3"/>
                <a:endCxn id="8" idx="1"/>
              </p:cNvCxnSpPr>
              <p:nvPr/>
            </p:nvCxnSpPr>
            <p:spPr>
              <a:xfrm>
                <a:off x="12453" y="3396"/>
                <a:ext cx="987" cy="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圆角矩形 28"/>
            <p:cNvSpPr/>
            <p:nvPr/>
          </p:nvSpPr>
          <p:spPr>
            <a:xfrm>
              <a:off x="2100" y="360"/>
              <a:ext cx="13350" cy="5430"/>
            </a:xfrm>
            <a:prstGeom prst="roundRect">
              <a:avLst/>
            </a:prstGeom>
            <a:noFill/>
            <a:ln w="28575" cmpd="dbl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468" y="6226"/>
              <a:ext cx="12785" cy="5976"/>
              <a:chOff x="2327" y="167"/>
              <a:chExt cx="12785" cy="597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663" y="2689"/>
                <a:ext cx="1663" cy="1365"/>
                <a:chOff x="2663" y="2682"/>
                <a:chExt cx="1663" cy="1365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3" y="2727"/>
                  <a:ext cx="1290" cy="132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6" y="2727"/>
                  <a:ext cx="1290" cy="130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6" y="2682"/>
                  <a:ext cx="1351" cy="136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>
                        <a:latin typeface="Times New Roman" panose="02020603050405020304" charset="0"/>
                        <a:cs typeface="Times New Roman" panose="02020603050405020304" charset="0"/>
                      </a:rPr>
                      <a:t>输入特征</a:t>
                    </a:r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7" y="4462"/>
                    <a:ext cx="2288" cy="580"/>
                  </a:xfrm>
                  <a:prstGeom prst="rect">
                    <a:avLst/>
                  </a:prstGeom>
                  <a:blipFill rotWithShape="1">
                    <a:blip r:embed="rId1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lstStyle/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4</m:t>
                            </m:r>
                          </m:sub>
                        </m:sSub>
                      </m:oMath>
                    </a14:m>
                    <a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a:t>···</a:t>
                    </a: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36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2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17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Overflow="overflow" horzOverflow="overflow" vert="horz" wrap="square" numCol="1" spcCol="0" rtlCol="0" fromWordArt="0" anchor="ctr" anchorCtr="0" compatLnSpc="1">
                    <a:noAutofit/>
                  </a:bodyPr>
                  <a:lstStyle/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latin typeface="Cambria Math" panose="02040503050406030204" charset="0"/>
                      <a:cs typeface="Cambria Math" panose="02040503050406030204" charset="0"/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a:t>···</a:t>
                    </a: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  <a:p>
                    <a:pPr lvl="0" algn="ctr" fontAlgn="ctr">
                      <a:buClrTx/>
                      <a:buSzTx/>
                      <a:buFontTx/>
                    </a:pPr>
                    <a:endParaRPr lang="zh-CN" altLang="en-US"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" y="1835"/>
                    <a:ext cx="664" cy="3104"/>
                  </a:xfrm>
                  <a:prstGeom prst="rect">
                    <a:avLst/>
                  </a:prstGeom>
                  <a:blipFill rotWithShape="1">
                    <a:blip r:embed="rId18"/>
                  </a:blipFill>
                  <a:ln w="12700" cmpd="sng">
                    <a:noFill/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4" idx="3"/>
                <a:endCxn id="36" idx="1"/>
              </p:cNvCxnSpPr>
              <p:nvPr/>
            </p:nvCxnSpPr>
            <p:spPr>
              <a:xfrm>
                <a:off x="4327" y="3372"/>
                <a:ext cx="1775" cy="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5287" y="1255"/>
                <a:ext cx="227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latin typeface="Times New Roman" panose="02020603050405020304" charset="0"/>
                    <a:cs typeface="Times New Roman" panose="02020603050405020304" charset="0"/>
                  </a:rPr>
                  <a:t>像素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归一化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983" y="167"/>
                <a:ext cx="636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空间注意力模块</a:t>
                </a:r>
              </a:p>
            </p:txBody>
          </p:sp>
          <p:cxnSp>
            <p:nvCxnSpPr>
              <p:cNvPr id="41" name="直接箭头连接符 40"/>
              <p:cNvCxnSpPr>
                <a:stCxn id="37" idx="3"/>
                <a:endCxn id="44" idx="1"/>
              </p:cNvCxnSpPr>
              <p:nvPr/>
            </p:nvCxnSpPr>
            <p:spPr>
              <a:xfrm>
                <a:off x="8752" y="3387"/>
                <a:ext cx="1193" cy="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连接符 41"/>
              <p:cNvCxnSpPr>
                <a:stCxn id="36" idx="3"/>
                <a:endCxn id="44" idx="0"/>
              </p:cNvCxnSpPr>
              <p:nvPr/>
            </p:nvCxnSpPr>
            <p:spPr>
              <a:xfrm flipV="1">
                <a:off x="6766" y="3106"/>
                <a:ext cx="3513" cy="281"/>
              </a:xfrm>
              <a:prstGeom prst="bentConnector4">
                <a:avLst>
                  <a:gd name="adj1" fmla="val 21320"/>
                  <a:gd name="adj2" fmla="val 685765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8088" y="980"/>
                <a:ext cx="145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权重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5" y="3106"/>
                    <a:ext cx="668" cy="580"/>
                  </a:xfrm>
                  <a:prstGeom prst="rect">
                    <a:avLst/>
                  </a:prstGeom>
                  <a:blipFill rotWithShape="1">
                    <a:blip r:embed="rId1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/>
                  <p:cNvSpPr txBox="1"/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↝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45" name="文本框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6" y="3106"/>
                    <a:ext cx="647" cy="580"/>
                  </a:xfrm>
                  <a:prstGeom prst="rect">
                    <a:avLst/>
                  </a:prstGeom>
                  <a:blipFill rotWithShape="1">
                    <a:blip r:embed="rId1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直接箭头连接符 45"/>
              <p:cNvCxnSpPr>
                <a:stCxn id="44" idx="3"/>
                <a:endCxn id="45" idx="1"/>
              </p:cNvCxnSpPr>
              <p:nvPr/>
            </p:nvCxnSpPr>
            <p:spPr>
              <a:xfrm>
                <a:off x="10613" y="3396"/>
                <a:ext cx="11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本框 46"/>
              <p:cNvSpPr txBox="1"/>
              <p:nvPr/>
            </p:nvSpPr>
            <p:spPr>
              <a:xfrm>
                <a:off x="8269" y="5563"/>
                <a:ext cx="178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latin typeface="Times New Roman" panose="02020603050405020304" charset="0"/>
                    <a:cs typeface="Times New Roman" panose="02020603050405020304" charset="0"/>
                  </a:rPr>
                  <a:t>激活函数</a:t>
                </a: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3440" y="2661"/>
                <a:ext cx="1672" cy="1502"/>
                <a:chOff x="13315" y="2654"/>
                <a:chExt cx="1672" cy="1502"/>
              </a:xfrm>
            </p:grpSpPr>
            <p:pic>
              <p:nvPicPr>
                <p:cNvPr id="49" name="图片 48"/>
                <p:cNvPicPr/>
                <p:nvPr/>
              </p:nvPicPr>
              <p:blipFill>
                <a:blip r:embed="rId12"/>
                <a:srcRect l="12489" r="75357"/>
                <a:stretch>
                  <a:fillRect/>
                </a:stretch>
              </p:blipFill>
              <p:spPr>
                <a:xfrm>
                  <a:off x="13315" y="2715"/>
                  <a:ext cx="1369" cy="1410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50" name="图片 49"/>
                <p:cNvPicPr/>
                <p:nvPr/>
              </p:nvPicPr>
              <p:blipFill>
                <a:blip r:embed="rId13"/>
                <a:srcRect l="62970" r="25047"/>
                <a:stretch>
                  <a:fillRect/>
                </a:stretch>
              </p:blipFill>
              <p:spPr>
                <a:xfrm>
                  <a:off x="13499" y="2682"/>
                  <a:ext cx="1334" cy="1475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  <p:pic>
              <p:nvPicPr>
                <p:cNvPr id="51" name="图片 50"/>
                <p:cNvPicPr/>
                <p:nvPr/>
              </p:nvPicPr>
              <p:blipFill>
                <a:blip r:embed="rId14"/>
                <a:srcRect r="87970"/>
                <a:stretch>
                  <a:fillRect/>
                </a:stretch>
              </p:blipFill>
              <p:spPr>
                <a:xfrm flipV="1">
                  <a:off x="13667" y="2654"/>
                  <a:ext cx="1320" cy="1452"/>
                </a:xfrm>
                <a:prstGeom prst="rect">
                  <a:avLst/>
                </a:prstGeom>
                <a:scene3d>
                  <a:camera prst="isometricRightUp">
                    <a:rot lat="2100000" lon="17400000" rev="0"/>
                  </a:camera>
                  <a:lightRig rig="threePt" dir="t"/>
                </a:scene3d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endParaRPr lang="en-US" altLang="zh-CN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56" y="4484"/>
                    <a:ext cx="1070" cy="580"/>
                  </a:xfrm>
                  <a:prstGeom prst="rect">
                    <a:avLst/>
                  </a:prstGeom>
                  <a:blipFill rotWithShape="1">
                    <a:blip r:embed="rId1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接箭头连接符 52"/>
              <p:cNvCxnSpPr>
                <a:stCxn id="45" idx="3"/>
                <a:endCxn id="49" idx="1"/>
              </p:cNvCxnSpPr>
              <p:nvPr/>
            </p:nvCxnSpPr>
            <p:spPr>
              <a:xfrm>
                <a:off x="12453" y="3396"/>
                <a:ext cx="987" cy="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圆角矩形 53"/>
            <p:cNvSpPr/>
            <p:nvPr/>
          </p:nvSpPr>
          <p:spPr>
            <a:xfrm>
              <a:off x="2109" y="5939"/>
              <a:ext cx="13350" cy="5430"/>
            </a:xfrm>
            <a:prstGeom prst="roundRect">
              <a:avLst/>
            </a:prstGeom>
            <a:noFill/>
            <a:ln w="28575" cmpd="dbl">
              <a:solidFill>
                <a:schemeClr val="tx1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90" y="201"/>
              <a:ext cx="13830" cy="12720"/>
            </a:xfrm>
            <a:prstGeom prst="rect">
              <a:avLst/>
            </a:prstGeom>
            <a:noFill/>
            <a:ln w="28575" cmpd="dbl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7582" y="11622"/>
                  <a:ext cx="647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↝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7" name="文本框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" y="11622"/>
                  <a:ext cx="647" cy="580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7572" y="12202"/>
                  <a:ext cx="668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⊗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" y="12202"/>
                  <a:ext cx="668" cy="58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本框 58"/>
            <p:cNvSpPr txBox="1"/>
            <p:nvPr/>
          </p:nvSpPr>
          <p:spPr>
            <a:xfrm>
              <a:off x="8411" y="12202"/>
              <a:ext cx="178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latin typeface="Times New Roman" panose="02020603050405020304" charset="0"/>
                  <a:cs typeface="Times New Roman" panose="02020603050405020304" charset="0"/>
                </a:rPr>
                <a:t>矩阵点乘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09290" y="713105"/>
            <a:ext cx="5772785" cy="5431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183640" y="-4729480"/>
            <a:ext cx="9968230" cy="10501630"/>
            <a:chOff x="1864" y="-7448"/>
            <a:chExt cx="15698" cy="16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14974" y="-1846"/>
                  <a:ext cx="1020" cy="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6"/>
                  </p:custDataLst>
                </p:nvPr>
              </p:nvSpPr>
              <p:spPr>
                <a:xfrm>
                  <a:off x="14974" y="-1846"/>
                  <a:ext cx="1020" cy="561"/>
                </a:xfrm>
                <a:prstGeom prst="rect">
                  <a:avLst/>
                </a:prstGeom>
                <a:blipFill rotWithShape="1">
                  <a:blip r:embed="rId7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9111" y="-1798"/>
                  <a:ext cx="1608" cy="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𝜓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𝐻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𝜓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,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𝑉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zh-CN" altLang="en-US" sz="16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8"/>
                  </p:custDataLst>
                </p:nvPr>
              </p:nvSpPr>
              <p:spPr>
                <a:xfrm>
                  <a:off x="9111" y="-1798"/>
                  <a:ext cx="1608" cy="593"/>
                </a:xfrm>
                <a:prstGeom prst="rect">
                  <a:avLst/>
                </a:prstGeom>
                <a:blipFill rotWithShape="1">
                  <a:blip r:embed="rId7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 descr="20191104_20191104143024-4_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0"/>
            <a:stretch>
              <a:fillRect/>
            </a:stretch>
          </p:blipFill>
          <p:spPr>
            <a:xfrm>
              <a:off x="11475" y="-7448"/>
              <a:ext cx="2953" cy="2609"/>
            </a:xfrm>
            <a:prstGeom prst="rect">
              <a:avLst/>
            </a:prstGeom>
          </p:spPr>
        </p:pic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0994" y="-4525"/>
              <a:ext cx="3901" cy="7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卷积</a:t>
              </a:r>
              <a:endPara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K=4,S=4,P=0</a:t>
              </a: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0994" y="-3777"/>
              <a:ext cx="3899" cy="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归一化</a:t>
              </a: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11859" y="-1725"/>
              <a:ext cx="2165" cy="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DWT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4160" y="-1205"/>
              <a:ext cx="1341" cy="1345"/>
              <a:chOff x="6806" y="2335"/>
              <a:chExt cx="1351" cy="1319"/>
            </a:xfrm>
          </p:grpSpPr>
          <p:pic>
            <p:nvPicPr>
              <p:cNvPr id="114" name="图片 113"/>
              <p:cNvPicPr/>
              <p:nvPr>
                <p:custDataLst>
                  <p:tags r:id="rId69"/>
                </p:custDataLst>
              </p:nvPr>
            </p:nvPicPr>
            <p:blipFill>
              <a:blip r:embed="rId81" r:link="rId82"/>
              <a:stretch>
                <a:fillRect/>
              </a:stretch>
            </p:blipFill>
            <p:spPr>
              <a:xfrm>
                <a:off x="7317" y="2335"/>
                <a:ext cx="840" cy="8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26" name="组合 25"/>
              <p:cNvGrpSpPr/>
              <p:nvPr/>
            </p:nvGrpSpPr>
            <p:grpSpPr>
              <a:xfrm>
                <a:off x="6806" y="2440"/>
                <a:ext cx="1239" cy="1215"/>
                <a:chOff x="6510" y="2720"/>
                <a:chExt cx="1239" cy="1215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6617" y="2720"/>
                  <a:ext cx="1133" cy="1118"/>
                  <a:chOff x="6617" y="2720"/>
                  <a:chExt cx="1133" cy="1118"/>
                </a:xfrm>
              </p:grpSpPr>
              <p:pic>
                <p:nvPicPr>
                  <p:cNvPr id="104" name="图片 103"/>
                  <p:cNvPicPr/>
                  <p:nvPr>
                    <p:custDataLst>
                      <p:tags r:id="rId71"/>
                    </p:custDataLst>
                  </p:nvPr>
                </p:nvPicPr>
                <p:blipFill>
                  <a:blip r:embed="rId83" r:link="rId84"/>
                  <a:stretch>
                    <a:fillRect/>
                  </a:stretch>
                </p:blipFill>
                <p:spPr>
                  <a:xfrm>
                    <a:off x="6910" y="2720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0" name="图片 99"/>
                  <p:cNvPicPr/>
                  <p:nvPr>
                    <p:custDataLst>
                      <p:tags r:id="rId72"/>
                    </p:custDataLst>
                  </p:nvPr>
                </p:nvPicPr>
                <p:blipFill>
                  <a:blip r:embed="rId85" r:link="rId86"/>
                  <a:stretch>
                    <a:fillRect/>
                  </a:stretch>
                </p:blipFill>
                <p:spPr>
                  <a:xfrm>
                    <a:off x="6806" y="2815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3" name="图片 102"/>
                  <p:cNvPicPr/>
                  <p:nvPr>
                    <p:custDataLst>
                      <p:tags r:id="rId73"/>
                    </p:custDataLst>
                  </p:nvPr>
                </p:nvPicPr>
                <p:blipFill>
                  <a:blip r:embed="rId87" r:link="rId88"/>
                  <a:stretch>
                    <a:fillRect/>
                  </a:stretch>
                </p:blipFill>
                <p:spPr>
                  <a:xfrm>
                    <a:off x="6714" y="2903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1" name="图片 100"/>
                  <p:cNvPicPr/>
                  <p:nvPr>
                    <p:custDataLst>
                      <p:tags r:id="rId74"/>
                    </p:custDataLst>
                  </p:nvPr>
                </p:nvPicPr>
                <p:blipFill>
                  <a:blip r:embed="rId89" r:link="rId90"/>
                  <a:stretch>
                    <a:fillRect/>
                  </a:stretch>
                </p:blipFill>
                <p:spPr>
                  <a:xfrm>
                    <a:off x="6617" y="2998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102" name="图片 101"/>
                <p:cNvPicPr/>
                <p:nvPr>
                  <p:custDataLst>
                    <p:tags r:id="rId70"/>
                  </p:custDataLst>
                </p:nvPr>
              </p:nvPicPr>
              <p:blipFill>
                <a:blip r:embed="rId91" r:link="rId92"/>
                <a:stretch>
                  <a:fillRect/>
                </a:stretch>
              </p:blipFill>
              <p:spPr>
                <a:xfrm>
                  <a:off x="6510" y="3095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</p:grpSp>
        <p:grpSp>
          <p:nvGrpSpPr>
            <p:cNvPr id="35" name="组合 34"/>
            <p:cNvGrpSpPr/>
            <p:nvPr/>
          </p:nvGrpSpPr>
          <p:grpSpPr>
            <a:xfrm>
              <a:off x="8829" y="-1127"/>
              <a:ext cx="3835" cy="1176"/>
              <a:chOff x="10650" y="2439"/>
              <a:chExt cx="3835" cy="117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3325" y="2439"/>
                <a:ext cx="1160" cy="1150"/>
                <a:chOff x="6370" y="6052"/>
                <a:chExt cx="1169" cy="1128"/>
              </a:xfrm>
            </p:grpSpPr>
            <p:pic>
              <p:nvPicPr>
                <p:cNvPr id="107" name="图片 106"/>
                <p:cNvPicPr/>
                <p:nvPr>
                  <p:custDataLst>
                    <p:tags r:id="rId66"/>
                  </p:custDataLst>
                </p:nvPr>
              </p:nvPicPr>
              <p:blipFill>
                <a:blip r:embed="rId93" r:link="rId94"/>
                <a:stretch>
                  <a:fillRect/>
                </a:stretch>
              </p:blipFill>
              <p:spPr>
                <a:xfrm>
                  <a:off x="6699" y="6052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06" name="图片 105"/>
                <p:cNvPicPr/>
                <p:nvPr>
                  <p:custDataLst>
                    <p:tags r:id="rId67"/>
                  </p:custDataLst>
                </p:nvPr>
              </p:nvPicPr>
              <p:blipFill>
                <a:blip r:embed="rId95" r:link="rId96"/>
                <a:stretch>
                  <a:fillRect/>
                </a:stretch>
              </p:blipFill>
              <p:spPr>
                <a:xfrm>
                  <a:off x="6510" y="6188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05" name="图片 104"/>
                <p:cNvPicPr/>
                <p:nvPr>
                  <p:custDataLst>
                    <p:tags r:id="rId68"/>
                  </p:custDataLst>
                </p:nvPr>
              </p:nvPicPr>
              <p:blipFill>
                <a:blip r:embed="rId97" r:link="rId98"/>
                <a:stretch>
                  <a:fillRect/>
                </a:stretch>
              </p:blipFill>
              <p:spPr>
                <a:xfrm>
                  <a:off x="6370" y="6340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>
                <a:off x="11981" y="2466"/>
                <a:ext cx="1159" cy="1124"/>
                <a:chOff x="6657" y="7180"/>
                <a:chExt cx="1168" cy="1102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6797" y="7180"/>
                  <a:ext cx="1029" cy="978"/>
                  <a:chOff x="6797" y="7180"/>
                  <a:chExt cx="1029" cy="978"/>
                </a:xfrm>
              </p:grpSpPr>
              <p:pic>
                <p:nvPicPr>
                  <p:cNvPr id="110" name="图片 109"/>
                  <p:cNvPicPr/>
                  <p:nvPr>
                    <p:custDataLst>
                      <p:tags r:id="rId64"/>
                    </p:custDataLst>
                  </p:nvPr>
                </p:nvPicPr>
                <p:blipFill>
                  <a:blip r:embed="rId99" r:link="rId100"/>
                  <a:stretch>
                    <a:fillRect/>
                  </a:stretch>
                </p:blipFill>
                <p:spPr>
                  <a:xfrm>
                    <a:off x="6986" y="7180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09" name="图片 108"/>
                  <p:cNvPicPr/>
                  <p:nvPr>
                    <p:custDataLst>
                      <p:tags r:id="rId65"/>
                    </p:custDataLst>
                  </p:nvPr>
                </p:nvPicPr>
                <p:blipFill>
                  <a:blip r:embed="rId101" r:link="rId102"/>
                  <a:stretch>
                    <a:fillRect/>
                  </a:stretch>
                </p:blipFill>
                <p:spPr>
                  <a:xfrm>
                    <a:off x="6797" y="7318"/>
                    <a:ext cx="840" cy="84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108" name="图片 107"/>
                <p:cNvPicPr/>
                <p:nvPr>
                  <p:custDataLst>
                    <p:tags r:id="rId63"/>
                  </p:custDataLst>
                </p:nvPr>
              </p:nvPicPr>
              <p:blipFill>
                <a:blip r:embed="rId103" r:link="rId104"/>
                <a:stretch>
                  <a:fillRect/>
                </a:stretch>
              </p:blipFill>
              <p:spPr>
                <a:xfrm>
                  <a:off x="6657" y="7442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32" name="组合 31"/>
              <p:cNvGrpSpPr/>
              <p:nvPr/>
            </p:nvGrpSpPr>
            <p:grpSpPr>
              <a:xfrm>
                <a:off x="10650" y="2459"/>
                <a:ext cx="1160" cy="1156"/>
                <a:chOff x="6806" y="8345"/>
                <a:chExt cx="1169" cy="1134"/>
              </a:xfrm>
            </p:grpSpPr>
            <p:pic>
              <p:nvPicPr>
                <p:cNvPr id="113" name="图片 112"/>
                <p:cNvPicPr/>
                <p:nvPr>
                  <p:custDataLst>
                    <p:tags r:id="rId60"/>
                  </p:custDataLst>
                </p:nvPr>
              </p:nvPicPr>
              <p:blipFill>
                <a:blip r:embed="rId105" r:link="rId106"/>
                <a:stretch>
                  <a:fillRect/>
                </a:stretch>
              </p:blipFill>
              <p:spPr>
                <a:xfrm>
                  <a:off x="7135" y="8345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12" name="图片 111"/>
                <p:cNvPicPr/>
                <p:nvPr>
                  <p:custDataLst>
                    <p:tags r:id="rId61"/>
                  </p:custDataLst>
                </p:nvPr>
              </p:nvPicPr>
              <p:blipFill>
                <a:blip r:embed="rId107" r:link="rId108"/>
                <a:stretch>
                  <a:fillRect/>
                </a:stretch>
              </p:blipFill>
              <p:spPr>
                <a:xfrm>
                  <a:off x="6946" y="8504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11" name="图片 110"/>
                <p:cNvPicPr/>
                <p:nvPr>
                  <p:custDataLst>
                    <p:tags r:id="rId62"/>
                  </p:custDataLst>
                </p:nvPr>
              </p:nvPicPr>
              <p:blipFill>
                <a:blip r:embed="rId109" r:link="rId110"/>
                <a:stretch>
                  <a:fillRect/>
                </a:stretch>
              </p:blipFill>
              <p:spPr>
                <a:xfrm>
                  <a:off x="6806" y="8639"/>
                  <a:ext cx="840" cy="8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</p:grpSp>
        <p:sp>
          <p:nvSpPr>
            <p:cNvPr id="33" name="矩形 32"/>
            <p:cNvSpPr/>
            <p:nvPr>
              <p:custDataLst>
                <p:tags r:id="rId8"/>
              </p:custDataLst>
            </p:nvPr>
          </p:nvSpPr>
          <p:spPr>
            <a:xfrm>
              <a:off x="10645" y="-89"/>
              <a:ext cx="2220" cy="71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[288,28,28]</a:t>
              </a:r>
            </a:p>
          </p:txBody>
        </p:sp>
        <p:sp>
          <p:nvSpPr>
            <p:cNvPr id="34" name="右大括号 33"/>
            <p:cNvSpPr/>
            <p:nvPr>
              <p:custDataLst>
                <p:tags r:id="rId9"/>
              </p:custDataLst>
            </p:nvPr>
          </p:nvSpPr>
          <p:spPr>
            <a:xfrm rot="5400000">
              <a:off x="10610" y="-586"/>
              <a:ext cx="178" cy="2318"/>
            </a:xfrm>
            <a:prstGeom prst="rightBrace">
              <a:avLst>
                <a:gd name="adj1" fmla="val 1081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0"/>
              </p:custDataLst>
            </p:nvPr>
          </p:nvSpPr>
          <p:spPr>
            <a:xfrm>
              <a:off x="9305" y="-6724"/>
              <a:ext cx="217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输入</a:t>
              </a:r>
              <a:endPara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(3,224,224)</a:t>
              </a:r>
              <a:endParaRPr lang="zh-C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13907" y="141"/>
              <a:ext cx="195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[96,28,28]</a:t>
              </a:r>
            </a:p>
          </p:txBody>
        </p:sp>
        <p:cxnSp>
          <p:nvCxnSpPr>
            <p:cNvPr id="23" name="直接箭头连接符 22"/>
            <p:cNvCxnSpPr>
              <a:stCxn id="12" idx="2"/>
              <a:endCxn id="13" idx="0"/>
            </p:cNvCxnSpPr>
            <p:nvPr/>
          </p:nvCxnSpPr>
          <p:spPr>
            <a:xfrm flipH="1">
              <a:off x="12945" y="-4839"/>
              <a:ext cx="7" cy="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114" y="3176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C=384</a:t>
              </a:r>
            </a:p>
          </p:txBody>
        </p:sp>
        <p:sp>
          <p:nvSpPr>
            <p:cNvPr id="3" name="矩形 2"/>
            <p:cNvSpPr/>
            <p:nvPr>
              <p:custDataLst>
                <p:tags r:id="rId12"/>
              </p:custDataLst>
            </p:nvPr>
          </p:nvSpPr>
          <p:spPr>
            <a:xfrm>
              <a:off x="9114" y="2441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3"/>
              </p:custDataLst>
            </p:nvPr>
          </p:nvSpPr>
          <p:spPr>
            <a:xfrm>
              <a:off x="13542" y="1077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C=192</a:t>
              </a:r>
            </a:p>
          </p:txBody>
        </p:sp>
        <p:sp>
          <p:nvSpPr>
            <p:cNvPr id="21" name="矩形 20"/>
            <p:cNvSpPr/>
            <p:nvPr>
              <p:custDataLst>
                <p:tags r:id="rId14"/>
              </p:custDataLst>
            </p:nvPr>
          </p:nvSpPr>
          <p:spPr>
            <a:xfrm>
              <a:off x="13541" y="1833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5"/>
              </p:custDataLst>
            </p:nvPr>
          </p:nvSpPr>
          <p:spPr>
            <a:xfrm>
              <a:off x="13541" y="2590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C=384</a:t>
              </a:r>
            </a:p>
          </p:txBody>
        </p:sp>
        <p:sp>
          <p:nvSpPr>
            <p:cNvPr id="43" name="矩形 42"/>
            <p:cNvSpPr/>
            <p:nvPr>
              <p:custDataLst>
                <p:tags r:id="rId16"/>
              </p:custDataLst>
            </p:nvPr>
          </p:nvSpPr>
          <p:spPr>
            <a:xfrm>
              <a:off x="9111" y="3913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17"/>
              </p:custDataLst>
            </p:nvPr>
          </p:nvSpPr>
          <p:spPr>
            <a:xfrm>
              <a:off x="9111" y="4646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C=768</a:t>
              </a:r>
            </a:p>
          </p:txBody>
        </p:sp>
        <p:sp>
          <p:nvSpPr>
            <p:cNvPr id="46" name="矩形 45"/>
            <p:cNvSpPr/>
            <p:nvPr>
              <p:custDataLst>
                <p:tags r:id="rId18"/>
              </p:custDataLst>
            </p:nvPr>
          </p:nvSpPr>
          <p:spPr>
            <a:xfrm>
              <a:off x="13543" y="3329"/>
              <a:ext cx="3184" cy="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19"/>
              </p:custDataLst>
            </p:nvPr>
          </p:nvSpPr>
          <p:spPr>
            <a:xfrm>
              <a:off x="13543" y="4050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C=768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12338" y="3176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8" y="3176"/>
                  <a:ext cx="835" cy="641"/>
                </a:xfrm>
                <a:prstGeom prst="rect">
                  <a:avLst/>
                </a:prstGeom>
                <a:blipFill rotWithShape="1">
                  <a:blip r:embed="rId1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2338" y="4658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2"/>
                  </p:custDataLst>
                </p:nvPr>
              </p:nvSpPr>
              <p:spPr>
                <a:xfrm>
                  <a:off x="12338" y="4658"/>
                  <a:ext cx="835" cy="641"/>
                </a:xfrm>
                <a:prstGeom prst="rect">
                  <a:avLst/>
                </a:prstGeom>
                <a:blipFill rotWithShape="1">
                  <a:blip r:embed="rId1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16725" y="1752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3"/>
                  </p:custDataLst>
                </p:nvPr>
              </p:nvSpPr>
              <p:spPr>
                <a:xfrm>
                  <a:off x="16725" y="1752"/>
                  <a:ext cx="835" cy="641"/>
                </a:xfrm>
                <a:prstGeom prst="rect">
                  <a:avLst/>
                </a:prstGeom>
                <a:blipFill rotWithShape="1">
                  <a:blip r:embed="rId1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16728" y="3198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4"/>
                  </p:custDataLst>
                </p:nvPr>
              </p:nvSpPr>
              <p:spPr>
                <a:xfrm>
                  <a:off x="16728" y="3198"/>
                  <a:ext cx="835" cy="641"/>
                </a:xfrm>
                <a:prstGeom prst="rect">
                  <a:avLst/>
                </a:prstGeom>
                <a:blipFill rotWithShape="1">
                  <a:blip r:embed="rId1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16728" y="4646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5"/>
                  </p:custDataLst>
                </p:nvPr>
              </p:nvSpPr>
              <p:spPr>
                <a:xfrm>
                  <a:off x="16728" y="4646"/>
                  <a:ext cx="835" cy="641"/>
                </a:xfrm>
                <a:prstGeom prst="rect">
                  <a:avLst/>
                </a:prstGeom>
                <a:blipFill rotWithShape="1">
                  <a:blip r:embed="rId1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/>
            <p:cNvSpPr/>
            <p:nvPr>
              <p:custDataLst>
                <p:tags r:id="rId24"/>
              </p:custDataLst>
            </p:nvPr>
          </p:nvSpPr>
          <p:spPr>
            <a:xfrm>
              <a:off x="11603" y="6269"/>
              <a:ext cx="3184" cy="6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归一化</a:t>
              </a:r>
            </a:p>
          </p:txBody>
        </p:sp>
        <p:sp>
          <p:nvSpPr>
            <p:cNvPr id="61" name="右大括号 60"/>
            <p:cNvSpPr/>
            <p:nvPr>
              <p:custDataLst>
                <p:tags r:id="rId25"/>
              </p:custDataLst>
            </p:nvPr>
          </p:nvSpPr>
          <p:spPr>
            <a:xfrm rot="5400000">
              <a:off x="13101" y="4895"/>
              <a:ext cx="178" cy="2318"/>
            </a:xfrm>
            <a:prstGeom prst="rightBrace">
              <a:avLst>
                <a:gd name="adj1" fmla="val 1081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6"/>
              </p:custDataLst>
            </p:nvPr>
          </p:nvSpPr>
          <p:spPr>
            <a:xfrm>
              <a:off x="11464" y="5338"/>
              <a:ext cx="3530" cy="4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⊕ 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[1536,7,7]</a:t>
              </a:r>
            </a:p>
          </p:txBody>
        </p:sp>
        <p:sp>
          <p:nvSpPr>
            <p:cNvPr id="63" name="矩形 62"/>
            <p:cNvSpPr/>
            <p:nvPr>
              <p:custDataLst>
                <p:tags r:id="rId27"/>
              </p:custDataLst>
            </p:nvPr>
          </p:nvSpPr>
          <p:spPr>
            <a:xfrm>
              <a:off x="11603" y="7551"/>
              <a:ext cx="3184" cy="64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全连接层</a:t>
              </a:r>
            </a:p>
          </p:txBody>
        </p:sp>
        <p:sp>
          <p:nvSpPr>
            <p:cNvPr id="64" name="右大括号 63"/>
            <p:cNvSpPr/>
            <p:nvPr>
              <p:custDataLst>
                <p:tags r:id="rId28"/>
              </p:custDataLst>
            </p:nvPr>
          </p:nvSpPr>
          <p:spPr>
            <a:xfrm rot="16200000">
              <a:off x="13199" y="7278"/>
              <a:ext cx="178" cy="2318"/>
            </a:xfrm>
            <a:prstGeom prst="rightBrace">
              <a:avLst>
                <a:gd name="adj1" fmla="val 1081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1515" y="8526"/>
              <a:ext cx="12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/>
                <a:t>正常</a:t>
              </a:r>
            </a:p>
          </p:txBody>
        </p:sp>
        <p:sp>
          <p:nvSpPr>
            <p:cNvPr id="66" name="文本框 65"/>
            <p:cNvSpPr txBox="1"/>
            <p:nvPr>
              <p:custDataLst>
                <p:tags r:id="rId29"/>
              </p:custDataLst>
            </p:nvPr>
          </p:nvSpPr>
          <p:spPr>
            <a:xfrm>
              <a:off x="12675" y="8526"/>
              <a:ext cx="12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/>
                <a:t>轻症</a:t>
              </a:r>
            </a:p>
          </p:txBody>
        </p:sp>
        <p:sp>
          <p:nvSpPr>
            <p:cNvPr id="67" name="文本框 66"/>
            <p:cNvSpPr txBox="1"/>
            <p:nvPr>
              <p:custDataLst>
                <p:tags r:id="rId30"/>
              </p:custDataLst>
            </p:nvPr>
          </p:nvSpPr>
          <p:spPr>
            <a:xfrm>
              <a:off x="13834" y="8526"/>
              <a:ext cx="123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/>
                <a:t>重症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8608" y="-4704"/>
              <a:ext cx="8955" cy="13795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31"/>
              </p:custDataLst>
            </p:nvPr>
          </p:nvSpPr>
          <p:spPr>
            <a:xfrm>
              <a:off x="1864" y="-2524"/>
              <a:ext cx="6105" cy="2665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32"/>
              </p:custDataLst>
            </p:nvPr>
          </p:nvSpPr>
          <p:spPr>
            <a:xfrm>
              <a:off x="3324" y="-1927"/>
              <a:ext cx="3184" cy="6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归一化</a:t>
              </a:r>
            </a:p>
          </p:txBody>
        </p:sp>
        <p:sp>
          <p:nvSpPr>
            <p:cNvPr id="71" name="矩形 70"/>
            <p:cNvSpPr/>
            <p:nvPr>
              <p:custDataLst>
                <p:tags r:id="rId33"/>
              </p:custDataLst>
            </p:nvPr>
          </p:nvSpPr>
          <p:spPr>
            <a:xfrm>
              <a:off x="3324" y="-1285"/>
              <a:ext cx="3184" cy="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</a:p>
            <a:p>
              <a:pPr lvl="0" algn="ctr">
                <a:buClrTx/>
                <a:buSzTx/>
                <a:buFontTx/>
              </a:pP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K=2,S=2,P=0</a:t>
              </a:r>
            </a:p>
          </p:txBody>
        </p:sp>
        <p:cxnSp>
          <p:nvCxnSpPr>
            <p:cNvPr id="72" name="直接箭头连接符 71"/>
            <p:cNvCxnSpPr>
              <a:stCxn id="69" idx="0"/>
              <a:endCxn id="70" idx="0"/>
            </p:cNvCxnSpPr>
            <p:nvPr>
              <p:custDataLst>
                <p:tags r:id="rId34"/>
              </p:custDataLst>
            </p:nvPr>
          </p:nvCxnSpPr>
          <p:spPr>
            <a:xfrm flipH="1">
              <a:off x="4916" y="-2524"/>
              <a:ext cx="1" cy="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stCxn id="71" idx="2"/>
              <a:endCxn id="69" idx="2"/>
            </p:cNvCxnSpPr>
            <p:nvPr>
              <p:custDataLst>
                <p:tags r:id="rId35"/>
              </p:custDataLst>
            </p:nvPr>
          </p:nvCxnSpPr>
          <p:spPr>
            <a:xfrm>
              <a:off x="4916" y="-477"/>
              <a:ext cx="1" cy="6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>
              <p:custDataLst>
                <p:tags r:id="rId36"/>
              </p:custDataLst>
            </p:nvPr>
          </p:nvSpPr>
          <p:spPr>
            <a:xfrm>
              <a:off x="5746" y="-3241"/>
              <a:ext cx="2223" cy="71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下采样模块</a:t>
              </a:r>
            </a:p>
          </p:txBody>
        </p:sp>
        <p:sp>
          <p:nvSpPr>
            <p:cNvPr id="75" name="矩形 74"/>
            <p:cNvSpPr/>
            <p:nvPr>
              <p:custDataLst>
                <p:tags r:id="rId37"/>
              </p:custDataLst>
            </p:nvPr>
          </p:nvSpPr>
          <p:spPr>
            <a:xfrm>
              <a:off x="1864" y="1062"/>
              <a:ext cx="6105" cy="8028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38"/>
              </p:custDataLst>
            </p:nvPr>
          </p:nvSpPr>
          <p:spPr>
            <a:xfrm>
              <a:off x="3325" y="1833"/>
              <a:ext cx="3184" cy="8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4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,S=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4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,P=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</a:t>
              </a:r>
            </a:p>
          </p:txBody>
        </p:sp>
        <p:sp>
          <p:nvSpPr>
            <p:cNvPr id="77" name="矩形 76"/>
            <p:cNvSpPr/>
            <p:nvPr>
              <p:custDataLst>
                <p:tags r:id="rId39"/>
              </p:custDataLst>
            </p:nvPr>
          </p:nvSpPr>
          <p:spPr>
            <a:xfrm>
              <a:off x="3325" y="2684"/>
              <a:ext cx="3184" cy="7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归一化</a:t>
              </a:r>
            </a:p>
          </p:txBody>
        </p:sp>
        <p:cxnSp>
          <p:nvCxnSpPr>
            <p:cNvPr id="78" name="直接箭头连接符 77"/>
            <p:cNvCxnSpPr>
              <a:stCxn id="75" idx="0"/>
              <a:endCxn id="76" idx="0"/>
            </p:cNvCxnSpPr>
            <p:nvPr>
              <p:custDataLst>
                <p:tags r:id="rId40"/>
              </p:custDataLst>
            </p:nvPr>
          </p:nvCxnSpPr>
          <p:spPr>
            <a:xfrm>
              <a:off x="4917" y="1062"/>
              <a:ext cx="0" cy="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97" idx="2"/>
              <a:endCxn id="75" idx="2"/>
            </p:cNvCxnSpPr>
            <p:nvPr>
              <p:custDataLst>
                <p:tags r:id="rId41"/>
              </p:custDataLst>
            </p:nvPr>
          </p:nvCxnSpPr>
          <p:spPr>
            <a:xfrm flipH="1">
              <a:off x="4917" y="8442"/>
              <a:ext cx="8" cy="6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>
              <p:custDataLst>
                <p:tags r:id="rId42"/>
              </p:custDataLst>
            </p:nvPr>
          </p:nvSpPr>
          <p:spPr>
            <a:xfrm>
              <a:off x="5236" y="345"/>
              <a:ext cx="2733" cy="71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</a:t>
              </a:r>
            </a:p>
          </p:txBody>
        </p:sp>
        <p:sp>
          <p:nvSpPr>
            <p:cNvPr id="82" name="矩形 81"/>
            <p:cNvSpPr/>
            <p:nvPr>
              <p:custDataLst>
                <p:tags r:id="rId43"/>
              </p:custDataLst>
            </p:nvPr>
          </p:nvSpPr>
          <p:spPr>
            <a:xfrm>
              <a:off x="10994" y="-3189"/>
              <a:ext cx="3899" cy="5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GELU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激活</a:t>
              </a:r>
            </a:p>
          </p:txBody>
        </p:sp>
        <p:sp>
          <p:nvSpPr>
            <p:cNvPr id="83" name="矩形 82"/>
            <p:cNvSpPr/>
            <p:nvPr>
              <p:custDataLst>
                <p:tags r:id="rId44"/>
              </p:custDataLst>
            </p:nvPr>
          </p:nvSpPr>
          <p:spPr>
            <a:xfrm>
              <a:off x="11603" y="6910"/>
              <a:ext cx="3184" cy="6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zh-CN" altLang="en-US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全局均值池化</a:t>
              </a:r>
            </a:p>
          </p:txBody>
        </p:sp>
        <p:sp>
          <p:nvSpPr>
            <p:cNvPr id="84" name="矩形 83"/>
            <p:cNvSpPr/>
            <p:nvPr>
              <p:custDataLst>
                <p:tags r:id="rId45"/>
              </p:custDataLst>
            </p:nvPr>
          </p:nvSpPr>
          <p:spPr>
            <a:xfrm>
              <a:off x="3325" y="3607"/>
              <a:ext cx="3184" cy="8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,S=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,P=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</a:t>
              </a:r>
            </a:p>
          </p:txBody>
        </p:sp>
        <p:sp>
          <p:nvSpPr>
            <p:cNvPr id="85" name="矩形 84"/>
            <p:cNvSpPr/>
            <p:nvPr>
              <p:custDataLst>
                <p:tags r:id="rId46"/>
              </p:custDataLst>
            </p:nvPr>
          </p:nvSpPr>
          <p:spPr>
            <a:xfrm>
              <a:off x="3325" y="5287"/>
              <a:ext cx="3184" cy="8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卷积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,S=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,P=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0</a:t>
              </a:r>
            </a:p>
          </p:txBody>
        </p:sp>
        <p:sp>
          <p:nvSpPr>
            <p:cNvPr id="86" name="矩形 85"/>
            <p:cNvSpPr/>
            <p:nvPr>
              <p:custDataLst>
                <p:tags r:id="rId47"/>
              </p:custDataLst>
            </p:nvPr>
          </p:nvSpPr>
          <p:spPr>
            <a:xfrm>
              <a:off x="3325" y="4422"/>
              <a:ext cx="3185" cy="5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GELU</a:t>
              </a: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激活</a:t>
              </a:r>
            </a:p>
          </p:txBody>
        </p:sp>
        <p:sp>
          <p:nvSpPr>
            <p:cNvPr id="87" name="矩形 86"/>
            <p:cNvSpPr/>
            <p:nvPr>
              <p:custDataLst>
                <p:tags r:id="rId48"/>
              </p:custDataLst>
            </p:nvPr>
          </p:nvSpPr>
          <p:spPr>
            <a:xfrm>
              <a:off x="3325" y="6088"/>
              <a:ext cx="3184" cy="64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标准化</a:t>
              </a:r>
            </a:p>
          </p:txBody>
        </p:sp>
        <p:sp>
          <p:nvSpPr>
            <p:cNvPr id="88" name="矩形 87"/>
            <p:cNvSpPr/>
            <p:nvPr>
              <p:custDataLst>
                <p:tags r:id="rId49"/>
              </p:custDataLst>
            </p:nvPr>
          </p:nvSpPr>
          <p:spPr>
            <a:xfrm>
              <a:off x="3325" y="6729"/>
              <a:ext cx="3184" cy="64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正则化</a:t>
              </a:r>
            </a:p>
          </p:txBody>
        </p:sp>
        <p:sp>
          <p:nvSpPr>
            <p:cNvPr id="90" name="椭圆 89"/>
            <p:cNvSpPr/>
            <p:nvPr/>
          </p:nvSpPr>
          <p:spPr>
            <a:xfrm flipV="1">
              <a:off x="4846" y="1407"/>
              <a:ext cx="140" cy="12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vert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92" name="肘形连接符 91"/>
            <p:cNvCxnSpPr>
              <a:stCxn id="90" idx="6"/>
              <a:endCxn id="97" idx="3"/>
            </p:cNvCxnSpPr>
            <p:nvPr/>
          </p:nvCxnSpPr>
          <p:spPr>
            <a:xfrm>
              <a:off x="4986" y="1467"/>
              <a:ext cx="250" cy="6655"/>
            </a:xfrm>
            <a:prstGeom prst="bentConnector3">
              <a:avLst>
                <a:gd name="adj1" fmla="val 8228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77" idx="2"/>
              <a:endCxn id="84" idx="0"/>
            </p:cNvCxnSpPr>
            <p:nvPr>
              <p:custDataLst>
                <p:tags r:id="rId50"/>
              </p:custDataLst>
            </p:nvPr>
          </p:nvCxnSpPr>
          <p:spPr>
            <a:xfrm>
              <a:off x="4917" y="3406"/>
              <a:ext cx="0" cy="2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86" idx="2"/>
              <a:endCxn id="85" idx="0"/>
            </p:cNvCxnSpPr>
            <p:nvPr>
              <p:custDataLst>
                <p:tags r:id="rId51"/>
              </p:custDataLst>
            </p:nvPr>
          </p:nvCxnSpPr>
          <p:spPr>
            <a:xfrm flipH="1">
              <a:off x="4917" y="5010"/>
              <a:ext cx="1" cy="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88" idx="2"/>
              <a:endCxn id="97" idx="0"/>
            </p:cNvCxnSpPr>
            <p:nvPr>
              <p:custDataLst>
                <p:tags r:id="rId52"/>
              </p:custDataLst>
            </p:nvPr>
          </p:nvCxnSpPr>
          <p:spPr>
            <a:xfrm>
              <a:off x="4917" y="7370"/>
              <a:ext cx="8" cy="4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/>
            <p:cNvSpPr txBox="1"/>
            <p:nvPr/>
          </p:nvSpPr>
          <p:spPr>
            <a:xfrm>
              <a:off x="4613" y="7802"/>
              <a:ext cx="623" cy="64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＋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649" y="-4945"/>
              <a:ext cx="432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just" fontAlgn="base"/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⊕</a:t>
              </a:r>
              <a:r>
                <a:rPr lang="en-US" altLang="zh-CN" sz="28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通道拼接</a:t>
              </a:r>
            </a:p>
          </p:txBody>
        </p:sp>
        <p:sp>
          <p:nvSpPr>
            <p:cNvPr id="99" name="文本框 98"/>
            <p:cNvSpPr txBox="1"/>
            <p:nvPr>
              <p:custDataLst>
                <p:tags r:id="rId53"/>
              </p:custDataLst>
            </p:nvPr>
          </p:nvSpPr>
          <p:spPr>
            <a:xfrm>
              <a:off x="3649" y="-4165"/>
              <a:ext cx="432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just" fontAlgn="ctr"/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＋</a:t>
              </a: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线性相加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325" y="0"/>
              <a:ext cx="66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zh-CN" sz="1600"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⊕</a:t>
              </a:r>
            </a:p>
          </p:txBody>
        </p:sp>
        <p:sp>
          <p:nvSpPr>
            <p:cNvPr id="4" name="矩形 3"/>
            <p:cNvSpPr/>
            <p:nvPr>
              <p:custDataLst>
                <p:tags r:id="rId54"/>
              </p:custDataLst>
            </p:nvPr>
          </p:nvSpPr>
          <p:spPr>
            <a:xfrm>
              <a:off x="9111" y="1685"/>
              <a:ext cx="3184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C=192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>
                  <p:custDataLst>
                    <p:tags r:id="rId55"/>
                  </p:custDataLst>
                </p:nvPr>
              </p:nvSpPr>
              <p:spPr>
                <a:xfrm>
                  <a:off x="12295" y="1685"/>
                  <a:ext cx="835" cy="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6"/>
                  </p:custDataLst>
                </p:nvPr>
              </p:nvSpPr>
              <p:spPr>
                <a:xfrm>
                  <a:off x="12295" y="1685"/>
                  <a:ext cx="835" cy="641"/>
                </a:xfrm>
                <a:prstGeom prst="rect">
                  <a:avLst/>
                </a:prstGeom>
                <a:blipFill rotWithShape="1">
                  <a:blip r:embed="rId1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>
              <p:custDataLst>
                <p:tags r:id="rId56"/>
              </p:custDataLst>
            </p:nvPr>
          </p:nvSpPr>
          <p:spPr>
            <a:xfrm>
              <a:off x="9111" y="886"/>
              <a:ext cx="3184" cy="6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通道剪枝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[192,28,28]</a:t>
              </a:r>
            </a:p>
          </p:txBody>
        </p:sp>
        <p:sp>
          <p:nvSpPr>
            <p:cNvPr id="8" name="矩形 7"/>
            <p:cNvSpPr/>
            <p:nvPr>
              <p:custDataLst>
                <p:tags r:id="rId57"/>
              </p:custDataLst>
            </p:nvPr>
          </p:nvSpPr>
          <p:spPr>
            <a:xfrm>
              <a:off x="10994" y="-2601"/>
              <a:ext cx="3901" cy="6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ConvNeXt Block C=96</a:t>
              </a:r>
            </a:p>
          </p:txBody>
        </p:sp>
        <p:cxnSp>
          <p:nvCxnSpPr>
            <p:cNvPr id="10" name="肘形连接符 9"/>
            <p:cNvCxnSpPr>
              <a:stCxn id="17" idx="1"/>
              <a:endCxn id="110" idx="0"/>
            </p:cNvCxnSpPr>
            <p:nvPr/>
          </p:nvCxnSpPr>
          <p:spPr>
            <a:xfrm rot="10800000" flipV="1">
              <a:off x="10903" y="-1505"/>
              <a:ext cx="956" cy="4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stCxn id="17" idx="3"/>
              <a:endCxn id="114" idx="0"/>
            </p:cNvCxnSpPr>
            <p:nvPr>
              <p:custDataLst>
                <p:tags r:id="rId58"/>
              </p:custDataLst>
            </p:nvPr>
          </p:nvCxnSpPr>
          <p:spPr>
            <a:xfrm>
              <a:off x="14024" y="-1505"/>
              <a:ext cx="1060" cy="30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8" idx="2"/>
              <a:endCxn id="17" idx="0"/>
            </p:cNvCxnSpPr>
            <p:nvPr>
              <p:custDataLst>
                <p:tags r:id="rId59"/>
              </p:custDataLst>
            </p:nvPr>
          </p:nvCxnSpPr>
          <p:spPr>
            <a:xfrm flipH="1">
              <a:off x="12942" y="-1960"/>
              <a:ext cx="3" cy="2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788795" y="509270"/>
            <a:ext cx="6195060" cy="5835015"/>
            <a:chOff x="1792" y="924"/>
            <a:chExt cx="9756" cy="9189"/>
          </a:xfrm>
        </p:grpSpPr>
        <p:sp>
          <p:nvSpPr>
            <p:cNvPr id="10" name="右箭头标注 9"/>
            <p:cNvSpPr/>
            <p:nvPr>
              <p:custDataLst>
                <p:tags r:id="rId2"/>
              </p:custDataLst>
            </p:nvPr>
          </p:nvSpPr>
          <p:spPr>
            <a:xfrm>
              <a:off x="1792" y="4065"/>
              <a:ext cx="9410" cy="2987"/>
            </a:xfrm>
            <a:prstGeom prst="rightArrowCallout">
              <a:avLst>
                <a:gd name="adj1" fmla="val 19420"/>
                <a:gd name="adj2" fmla="val 10966"/>
                <a:gd name="adj3" fmla="val 13816"/>
                <a:gd name="adj4" fmla="val 93172"/>
              </a:avLst>
            </a:prstGeom>
            <a:noFill/>
            <a:ln w="28575" cmpd="thickThin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标注 10"/>
            <p:cNvSpPr/>
            <p:nvPr>
              <p:custDataLst>
                <p:tags r:id="rId3"/>
              </p:custDataLst>
            </p:nvPr>
          </p:nvSpPr>
          <p:spPr>
            <a:xfrm>
              <a:off x="1792" y="924"/>
              <a:ext cx="9410" cy="2987"/>
            </a:xfrm>
            <a:prstGeom prst="rightArrowCallout">
              <a:avLst>
                <a:gd name="adj1" fmla="val 19420"/>
                <a:gd name="adj2" fmla="val 10966"/>
                <a:gd name="adj3" fmla="val 13816"/>
                <a:gd name="adj4" fmla="val 93172"/>
              </a:avLst>
            </a:prstGeom>
            <a:noFill/>
            <a:ln w="28575" cmpd="thickThin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955" y="1006"/>
              <a:ext cx="7644" cy="9028"/>
              <a:chOff x="2475" y="-3004"/>
              <a:chExt cx="11396" cy="13221"/>
            </a:xfrm>
          </p:grpSpPr>
          <p:pic>
            <p:nvPicPr>
              <p:cNvPr id="13" name="图片 12" descr="output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2475" y="1535"/>
                <a:ext cx="5482" cy="4140"/>
              </a:xfrm>
              <a:prstGeom prst="rect">
                <a:avLst/>
              </a:prstGeom>
            </p:spPr>
          </p:pic>
          <p:pic>
            <p:nvPicPr>
              <p:cNvPr id="18" name="图片 17" descr="20191104_20191104143024-4_3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/>
              <a:stretch>
                <a:fillRect/>
              </a:stretch>
            </p:blipFill>
            <p:spPr>
              <a:xfrm>
                <a:off x="2475" y="-3004"/>
                <a:ext cx="5482" cy="4140"/>
              </a:xfrm>
              <a:prstGeom prst="rect">
                <a:avLst/>
              </a:prstGeom>
            </p:spPr>
          </p:pic>
          <p:pic>
            <p:nvPicPr>
              <p:cNvPr id="19" name="图片 18" descr="20191104_20191104143024-4_35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2475" y="6074"/>
                <a:ext cx="5482" cy="4143"/>
              </a:xfrm>
              <a:prstGeom prst="rect">
                <a:avLst/>
              </a:prstGeom>
            </p:spPr>
          </p:pic>
          <p:pic>
            <p:nvPicPr>
              <p:cNvPr id="24" name="图片 23" descr="output"/>
              <p:cNvPicPr/>
              <p:nvPr>
                <p:custDataLst>
                  <p:tags r:id="rId12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8389" y="1536"/>
                <a:ext cx="5482" cy="413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/>
              <p:nvPr>
                <p:custDataLst>
                  <p:tags r:id="rId13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8389" y="-3004"/>
                <a:ext cx="5482" cy="4139"/>
              </a:xfrm>
              <a:prstGeom prst="rect">
                <a:avLst/>
              </a:prstGeom>
            </p:spPr>
          </p:pic>
          <p:pic>
            <p:nvPicPr>
              <p:cNvPr id="26" name="图片 25" descr="20191104_20191104143024-4_2"/>
              <p:cNvPicPr/>
              <p:nvPr>
                <p:custDataLst>
                  <p:tags r:id="rId14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8389" y="6076"/>
                <a:ext cx="5482" cy="4139"/>
              </a:xfrm>
              <a:prstGeom prst="rect">
                <a:avLst/>
              </a:prstGeom>
            </p:spPr>
          </p:pic>
        </p:grpSp>
        <p:sp>
          <p:nvSpPr>
            <p:cNvPr id="27" name="矩形 26"/>
            <p:cNvSpPr/>
            <p:nvPr>
              <p:custDataLst>
                <p:tags r:id="rId4"/>
              </p:custDataLst>
            </p:nvPr>
          </p:nvSpPr>
          <p:spPr>
            <a:xfrm>
              <a:off x="9750" y="1856"/>
              <a:ext cx="1710" cy="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9750" y="2043"/>
              <a:ext cx="1798" cy="45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txBody>
            <a:bodyPr wrap="square" bIns="0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原始图片</a:t>
              </a:r>
            </a:p>
          </p:txBody>
        </p:sp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9674" y="5039"/>
              <a:ext cx="1860" cy="1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分割输出</a:t>
              </a:r>
            </a:p>
          </p:txBody>
        </p:sp>
        <p:sp>
          <p:nvSpPr>
            <p:cNvPr id="30" name="右箭头标注 29"/>
            <p:cNvSpPr/>
            <p:nvPr>
              <p:custDataLst>
                <p:tags r:id="rId7"/>
              </p:custDataLst>
            </p:nvPr>
          </p:nvSpPr>
          <p:spPr>
            <a:xfrm>
              <a:off x="1792" y="7126"/>
              <a:ext cx="9410" cy="2987"/>
            </a:xfrm>
            <a:prstGeom prst="rightArrowCallout">
              <a:avLst>
                <a:gd name="adj1" fmla="val 19420"/>
                <a:gd name="adj2" fmla="val 10966"/>
                <a:gd name="adj3" fmla="val 13816"/>
                <a:gd name="adj4" fmla="val 93172"/>
              </a:avLst>
            </a:prstGeom>
            <a:noFill/>
            <a:ln w="28575" cmpd="thickThin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9674" y="8057"/>
              <a:ext cx="1861" cy="1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图像融合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xNTYzZjhlODkyOWUwZGM4YTU1YTk1M2E5ZDVmODQifQ=="/>
  <p:tag name="KSO_WPP_MARK_KEY" val="c097ca59-690c-42be-87b1-f40ec13de5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26.9122541603633,&quot;width&quot;:3677.1154791154795}"/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4400}"/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4400}"/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26.9122541603633,&quot;width&quot;:3677.1154791154795}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85,&quot;width&quot;:7580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554,&quot;width&quot;:9091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0.xml><?xml version="1.0" encoding="utf-8"?>
<p:tagLst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mpd="sng">
          <a:solidFill>
            <a:schemeClr val="tx1"/>
          </a:solidFill>
          <a:prstDash val="solid"/>
        </a:ln>
      </a:spPr>
      <a:bodyPr vertOverflow="overflow" horzOverflow="overflow" vert="vert" wrap="square" numCol="1" spcCol="0" rtlCol="0" fromWordArt="0" anchor="ctr" anchorCtr="0" compatLnSpc="1">
        <a:noAutofit/>
      </a:bodyPr>
      <a:lstStyle>
        <a:defPPr lvl="0" algn="ctr" fontAlgn="ctr">
          <a:buClrTx/>
          <a:buSzTx/>
          <a:buFontTx/>
          <a:defRPr lang="zh-CN" altLang="en-US">
            <a:sym typeface="+mn-ea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453</Words>
  <Application>Microsoft Office PowerPoint</Application>
  <PresentationFormat>宽屏</PresentationFormat>
  <Paragraphs>191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</dc:creator>
  <cp:lastModifiedBy>文 棚嶒</cp:lastModifiedBy>
  <cp:revision>229</cp:revision>
  <dcterms:created xsi:type="dcterms:W3CDTF">2019-06-19T02:08:00Z</dcterms:created>
  <dcterms:modified xsi:type="dcterms:W3CDTF">2023-03-30T04:51:57Z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C47CAECF25A149FE8EC9DF93673BBB6B</vt:lpwstr>
  </property>
</Properties>
</file>